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57" r:id="rId3"/>
    <p:sldId id="258" r:id="rId4"/>
    <p:sldId id="259" r:id="rId5"/>
    <p:sldId id="261" r:id="rId6"/>
    <p:sldId id="262" r:id="rId7"/>
    <p:sldId id="263" r:id="rId8"/>
    <p:sldId id="264" r:id="rId9"/>
    <p:sldId id="265" r:id="rId10"/>
    <p:sldId id="267" r:id="rId11"/>
    <p:sldId id="277" r:id="rId12"/>
    <p:sldId id="268" r:id="rId13"/>
    <p:sldId id="269" r:id="rId14"/>
    <p:sldId id="270" r:id="rId15"/>
    <p:sldId id="271" r:id="rId16"/>
    <p:sldId id="272" r:id="rId17"/>
    <p:sldId id="273" r:id="rId18"/>
    <p:sldId id="275" r:id="rId19"/>
    <p:sldId id="276" r:id="rId20"/>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738"/>
    <a:srgbClr val="ADAFB0"/>
    <a:srgbClr val="48B3DD"/>
    <a:srgbClr val="5D9438"/>
    <a:srgbClr val="ADD495"/>
    <a:srgbClr val="69A83F"/>
    <a:srgbClr val="67A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01" autoAdjust="0"/>
    <p:restoredTop sz="94660"/>
  </p:normalViewPr>
  <p:slideViewPr>
    <p:cSldViewPr snapToGrid="0">
      <p:cViewPr varScale="1">
        <p:scale>
          <a:sx n="111" d="100"/>
          <a:sy n="111" d="100"/>
        </p:scale>
        <p:origin x="8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394ABB0-4288-4322-A9EF-177AF8BE2CE9}"/>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728B3CF4-0873-45EE-B5CF-E2BEE785BD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7" name="Rectangle 6">
            <a:extLst>
              <a:ext uri="{FF2B5EF4-FFF2-40B4-BE49-F238E27FC236}">
                <a16:creationId xmlns:a16="http://schemas.microsoft.com/office/drawing/2014/main" id="{C8DAA0B4-1608-4499-817B-C412D3FDB6A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420F4CA1-C4FE-4A53-9A2A-1FEA8D2E265E}"/>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spTree>
    <p:extLst>
      <p:ext uri="{BB962C8B-B14F-4D97-AF65-F5344CB8AC3E}">
        <p14:creationId xmlns:p14="http://schemas.microsoft.com/office/powerpoint/2010/main" val="2786341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29B8365-52A0-4649-A997-F044D9D676A2}"/>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AE0A0958-73B3-4719-8326-730C753AEB69}"/>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976A324-A24D-4BC1-925E-BF4E5D9BDD4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8BEA173E-9B66-47CB-B39B-86FCF37F26A5}"/>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E45329C-39B7-480A-9250-13F1AFE9A273}"/>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8B6AFD73-C2C7-44CD-AD5A-E0D642A502EE}"/>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DA36AFAF-A440-43A7-88C2-C9E45DCBC26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74D5AE94-D1E4-4ED5-8325-1A30A4A8D6D8}"/>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820852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0B6FD2E9-BA39-4D45-AF87-7437B7C49BCF}"/>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07E65789-ABBF-44D6-8C91-E616E0ED3477}"/>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F5125EDE-4273-478A-AD98-6DA89B161BD5}"/>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B34CAD9-84BE-479E-B864-2A4BF8DD99B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0621144E-51B8-42B5-95CF-55A065F2253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CD5E1D1-045F-4525-B034-155DD9906180}"/>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97F4AA42-25AD-4B6F-83B9-E6681F83253C}"/>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B94EF704-6183-4E2A-9CAC-FF4ADBD8780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35774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3E793B8-2EB7-4F9F-8B2C-1DF5E7AA086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6BC4F4F-23C4-4AA8-90C4-9E13299A516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48964F72-331A-4D89-9A68-A24A80F47B00}"/>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993BF9DA-4B57-4AB0-ACD1-15B0CB7B8386}"/>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567C096-D556-4C12-8276-5D9E4C749FE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2ECBE639-5314-4455-BAE0-60F1C163A55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C19136A8-422D-4E58-9399-7922C33B8139}"/>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pic>
        <p:nvPicPr>
          <p:cNvPr id="10" name="그림 9" descr="폰트, 텍스트, 그래픽, 로고이(가) 표시된 사진&#10;&#10;AI 생성 콘텐츠는 정확하지 않을 수 있습니다.">
            <a:extLst>
              <a:ext uri="{FF2B5EF4-FFF2-40B4-BE49-F238E27FC236}">
                <a16:creationId xmlns:a16="http://schemas.microsoft.com/office/drawing/2014/main" id="{B52DFE29-C703-010B-C6DB-8D0ADB21EF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4023" y="6493954"/>
            <a:ext cx="1228078" cy="312740"/>
          </a:xfrm>
          <a:prstGeom prst="rect">
            <a:avLst/>
          </a:prstGeom>
        </p:spPr>
      </p:pic>
    </p:spTree>
    <p:extLst>
      <p:ext uri="{BB962C8B-B14F-4D97-AF65-F5344CB8AC3E}">
        <p14:creationId xmlns:p14="http://schemas.microsoft.com/office/powerpoint/2010/main" val="83607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BA060FD-5297-42D3-930E-18B8BBEA2E30}"/>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E00E46F1-0A51-448A-B6D1-64AC5C24AE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3456A9AD-9DA8-4505-A7A1-E8E1C5EA189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A74E1E65-B96D-4B95-86F4-EB29FEC2652C}"/>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2B43FEA-DA8A-43CD-A59E-42FE558E7F9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1E5DF26-8ED6-4995-8906-F779F814489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64B030B7-19BE-41F7-B29C-7ED1F737E2F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3576ABE1-C50A-41A4-8851-49B22ED2A6C6}"/>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4729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79B099-7D56-426E-9223-9DEA346B2C3D}"/>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4FEA6A95-FB85-4B45-BF12-E776BC500436}"/>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E290A0CE-675D-4B51-877C-24E598966FBD}"/>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D2B6E04-09DD-4EEF-967E-9278485DF30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569E242-95D7-46C1-B023-02FD53142E3C}"/>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BDBDC90C-24A1-4AD7-A95F-1F51809B68B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4A0D3F2C-C8CD-405A-8BFF-7B124F42501D}"/>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48E663E-E1C0-4557-9B60-6406D11F7A5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BC753595-0EBD-4A02-9351-EBC124DCCE8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900637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78FA81-B088-4B98-9B9C-D3303BDFBD28}"/>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7E2CA9CC-B74F-4EA7-9DE7-9C4849392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83B29B6D-0861-4D3E-9A7A-068D567D59F2}"/>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109B1D72-093F-4E92-B0DE-370C5EA121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35432B99-257B-4686-9608-419E447DD19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2EDAF204-40D0-4F3E-85DF-4F1BE1700EE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8" name="바닥글 개체 틀 7">
            <a:extLst>
              <a:ext uri="{FF2B5EF4-FFF2-40B4-BE49-F238E27FC236}">
                <a16:creationId xmlns:a16="http://schemas.microsoft.com/office/drawing/2014/main" id="{6C857965-8C2F-4ADA-9D0F-356115216140}"/>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F388D7BF-3F2A-46D1-8E14-634ECD17BBB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10" name="Rectangle 6">
            <a:extLst>
              <a:ext uri="{FF2B5EF4-FFF2-40B4-BE49-F238E27FC236}">
                <a16:creationId xmlns:a16="http://schemas.microsoft.com/office/drawing/2014/main" id="{1E545A26-88FB-479B-BB84-DB244AFEF604}"/>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11" name="Rectangle 7">
            <a:extLst>
              <a:ext uri="{FF2B5EF4-FFF2-40B4-BE49-F238E27FC236}">
                <a16:creationId xmlns:a16="http://schemas.microsoft.com/office/drawing/2014/main" id="{A652DDB1-D30D-4C90-B9E7-00DD613C3177}"/>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a:extLst>
              <a:ext uri="{FF2B5EF4-FFF2-40B4-BE49-F238E27FC236}">
                <a16:creationId xmlns:a16="http://schemas.microsoft.com/office/drawing/2014/main" id="{28C201AB-57F8-4BD4-9708-D9FF11E010E4}"/>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3915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60AE8E-C995-4066-8639-B7BF7E3EEA3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3969DB4-AEFA-4E7A-A884-0FA7DCD53C1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4" name="바닥글 개체 틀 3">
            <a:extLst>
              <a:ext uri="{FF2B5EF4-FFF2-40B4-BE49-F238E27FC236}">
                <a16:creationId xmlns:a16="http://schemas.microsoft.com/office/drawing/2014/main" id="{913741D7-0CE3-4F42-88F3-ABDE7E7EAC6D}"/>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0BE58BDD-585B-4D14-9F63-C4628241F55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6" name="Rectangle 6">
            <a:extLst>
              <a:ext uri="{FF2B5EF4-FFF2-40B4-BE49-F238E27FC236}">
                <a16:creationId xmlns:a16="http://schemas.microsoft.com/office/drawing/2014/main" id="{AF794A56-CC3B-42AD-AAEF-F3DC9D12BEA9}"/>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7" name="Rectangle 7">
            <a:extLst>
              <a:ext uri="{FF2B5EF4-FFF2-40B4-BE49-F238E27FC236}">
                <a16:creationId xmlns:a16="http://schemas.microsoft.com/office/drawing/2014/main" id="{91AF34AD-32B1-4BED-8813-0FE4B1675C65}"/>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4585C11A-984C-413B-8751-0C964D51C502}"/>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66147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E31D155F-38BF-47A5-AC46-C63C1CA9E877}"/>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3" name="바닥글 개체 틀 2">
            <a:extLst>
              <a:ext uri="{FF2B5EF4-FFF2-40B4-BE49-F238E27FC236}">
                <a16:creationId xmlns:a16="http://schemas.microsoft.com/office/drawing/2014/main" id="{83D21C10-8090-4F20-A3FB-2458DAF31564}"/>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B407BAEE-054B-429A-938C-44C3A824735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5" name="Rectangle 6">
            <a:extLst>
              <a:ext uri="{FF2B5EF4-FFF2-40B4-BE49-F238E27FC236}">
                <a16:creationId xmlns:a16="http://schemas.microsoft.com/office/drawing/2014/main" id="{5EC5662B-AE83-4D24-8D66-548C5B8E10E6}"/>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6" name="Rectangle 7">
            <a:extLst>
              <a:ext uri="{FF2B5EF4-FFF2-40B4-BE49-F238E27FC236}">
                <a16:creationId xmlns:a16="http://schemas.microsoft.com/office/drawing/2014/main" id="{F6CE3C5F-9F51-4A7B-9200-82083604A6A6}"/>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a:extLst>
              <a:ext uri="{FF2B5EF4-FFF2-40B4-BE49-F238E27FC236}">
                <a16:creationId xmlns:a16="http://schemas.microsoft.com/office/drawing/2014/main" id="{BAAD1468-450A-444C-AF26-742B77563B3D}"/>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71758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15E498D-6CA6-4CB9-8F4B-50CD0B4671B4}"/>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A4D21AC9-D43C-4CEA-8D2C-F5CDCC40CE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11330EF1-45C1-4682-BD5E-FC73EAE61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D40349A0-E319-4FDB-9640-23F19C6449C4}"/>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ED0768A3-5EA6-4335-B595-A9DCC174E2F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C966404F-7DDA-40C3-B79F-6AA05C69DE4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B5DA2A3B-A5C7-4767-9A46-465E900AA2A8}"/>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FB5FEA9-C57C-418D-B8A4-2D58728672E2}"/>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91FE104D-9C0E-4F23-A905-0B07027D4550}"/>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222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688B84-2110-4AA6-BAE4-3A84AEAF5562}"/>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0212BA32-52C5-4D04-8259-7D4A741DE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4F515BE3-36EF-4245-9511-F1FDB5A03A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483500C-6B16-4E1C-8FF6-AF5D4B8C95EF}"/>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AC92444-A41B-46FA-9AA1-0645705E4D6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35FE36BB-5BA7-4918-BE4D-27FE47BBF661}"/>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CD25D7F5-3DBA-4BA7-9951-84CFAA68F7CB}"/>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349DE1A2-839E-485B-A610-8BD350B82E1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CF7110E1-F86C-4A86-86E2-25DE775941EE}"/>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02492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F233EE5A-C1AC-4472-A61E-B6113D8E7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FBF4650F-FB92-4A59-AE13-196F8ED41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0B18C753-313A-4FC2-AB2E-24622BF768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6D2B5EE-54BD-4E5D-8C7B-D9E157A11C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EA8E5692-06BF-4D1D-854C-726D2A66A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C1489A-BC19-4AD5-95E3-CCB5CD969B21}" type="slidenum">
              <a:rPr lang="ko-KR" altLang="en-US" smtClean="0"/>
              <a:t>‹#›</a:t>
            </a:fld>
            <a:endParaRPr lang="ko-KR" altLang="en-US"/>
          </a:p>
        </p:txBody>
      </p:sp>
    </p:spTree>
    <p:extLst>
      <p:ext uri="{BB962C8B-B14F-4D97-AF65-F5344CB8AC3E}">
        <p14:creationId xmlns:p14="http://schemas.microsoft.com/office/powerpoint/2010/main" val="4262577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19.xml"/><Relationship Id="rId3" Type="http://schemas.microsoft.com/office/2007/relationships/media" Target="../media/media4.mp3"/><Relationship Id="rId7" Type="http://schemas.openxmlformats.org/officeDocument/2006/relationships/slide" Target="slide18.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audio" Target="../media/media4.mp3"/><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slide" Target="slide1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slide" Target="slide1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a:extLst>
              <a:ext uri="{FF2B5EF4-FFF2-40B4-BE49-F238E27FC236}">
                <a16:creationId xmlns:a16="http://schemas.microsoft.com/office/drawing/2014/main" id="{0AFBD52B-04FC-4510-90AA-0F85A99B606F}"/>
              </a:ext>
            </a:extLst>
          </p:cNvPr>
          <p:cNvSpPr>
            <a:spLocks noGrp="1"/>
          </p:cNvSpPr>
          <p:nvPr>
            <p:ph type="ctrTitle"/>
          </p:nvPr>
        </p:nvSpPr>
        <p:spPr>
          <a:xfrm>
            <a:off x="1218472" y="2874434"/>
            <a:ext cx="9868628" cy="1976067"/>
          </a:xfrm>
        </p:spPr>
        <p:txBody>
          <a:bodyPr>
            <a:noAutofit/>
          </a:bodyPr>
          <a:lstStyle/>
          <a:p>
            <a:pPr algn="l">
              <a:lnSpc>
                <a:spcPct val="100000"/>
              </a:lnSpc>
            </a:pPr>
            <a:r>
              <a:rPr lang="en-US" altLang="ko-KR" sz="4800" dirty="0"/>
              <a:t>Lesson 4</a:t>
            </a:r>
            <a:br>
              <a:rPr lang="en-US" altLang="ko-KR" sz="6000" b="1" dirty="0"/>
            </a:br>
            <a:r>
              <a:rPr lang="en-US" altLang="ko-KR" b="1" i="0" u="none" strike="noStrike" baseline="0" dirty="0"/>
              <a:t>Arrival Procedures </a:t>
            </a:r>
            <a:br>
              <a:rPr lang="en-US" altLang="ko-KR" b="1" i="0" u="none" strike="noStrike" baseline="0" dirty="0"/>
            </a:br>
            <a:r>
              <a:rPr lang="en-US" altLang="ko-KR" b="1" i="0" u="none" strike="noStrike" baseline="0" dirty="0"/>
              <a:t>at the Airport</a:t>
            </a:r>
            <a:endParaRPr lang="ko-KR" altLang="en-US" b="1" dirty="0"/>
          </a:p>
        </p:txBody>
      </p:sp>
      <p:sp>
        <p:nvSpPr>
          <p:cNvPr id="7" name="부제목 2">
            <a:extLst>
              <a:ext uri="{FF2B5EF4-FFF2-40B4-BE49-F238E27FC236}">
                <a16:creationId xmlns:a16="http://schemas.microsoft.com/office/drawing/2014/main" id="{198C3FB0-4A62-48B9-9CF6-96B658E24053}"/>
              </a:ext>
            </a:extLst>
          </p:cNvPr>
          <p:cNvSpPr txBox="1">
            <a:spLocks/>
          </p:cNvSpPr>
          <p:nvPr/>
        </p:nvSpPr>
        <p:spPr>
          <a:xfrm>
            <a:off x="8533672" y="99477"/>
            <a:ext cx="3658328" cy="452973"/>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dirty="0"/>
              <a:t>High School </a:t>
            </a:r>
            <a:r>
              <a:rPr lang="en-US" altLang="ko-KR" b="1" dirty="0"/>
              <a:t>Tourism English</a:t>
            </a:r>
          </a:p>
        </p:txBody>
      </p:sp>
      <p:cxnSp>
        <p:nvCxnSpPr>
          <p:cNvPr id="6" name="Straight Connector 8">
            <a:extLst>
              <a:ext uri="{FF2B5EF4-FFF2-40B4-BE49-F238E27FC236}">
                <a16:creationId xmlns:a16="http://schemas.microsoft.com/office/drawing/2014/main" id="{842C9829-D88F-470B-8D68-63DD0FE17E2D}"/>
              </a:ext>
            </a:extLst>
          </p:cNvPr>
          <p:cNvCxnSpPr/>
          <p:nvPr/>
        </p:nvCxnSpPr>
        <p:spPr>
          <a:xfrm>
            <a:off x="1207658" y="50038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부제목 2">
            <a:extLst>
              <a:ext uri="{FF2B5EF4-FFF2-40B4-BE49-F238E27FC236}">
                <a16:creationId xmlns:a16="http://schemas.microsoft.com/office/drawing/2014/main" id="{3FE0CE06-4992-4BC7-90BD-373D865993A2}"/>
              </a:ext>
            </a:extLst>
          </p:cNvPr>
          <p:cNvSpPr txBox="1">
            <a:spLocks/>
          </p:cNvSpPr>
          <p:nvPr/>
        </p:nvSpPr>
        <p:spPr>
          <a:xfrm>
            <a:off x="1218472" y="1264176"/>
            <a:ext cx="4420328" cy="402699"/>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sz="2400" dirty="0">
                <a:latin typeface="+mj-lt"/>
              </a:rPr>
              <a:t>PART </a:t>
            </a:r>
            <a:r>
              <a:rPr lang="en-US" altLang="ko-KR" sz="2400" kern="0" spc="0" dirty="0">
                <a:effectLst/>
                <a:latin typeface="+mn-ea"/>
              </a:rPr>
              <a:t>Ⅱ</a:t>
            </a:r>
            <a:r>
              <a:rPr lang="en-US" altLang="ko-KR" sz="2400" dirty="0">
                <a:latin typeface="+mj-lt"/>
              </a:rPr>
              <a:t> </a:t>
            </a:r>
            <a:r>
              <a:rPr lang="en-US" altLang="ko-KR" sz="2400" b="1" dirty="0">
                <a:latin typeface="+mj-lt"/>
              </a:rPr>
              <a:t>Travel Service</a:t>
            </a:r>
          </a:p>
        </p:txBody>
      </p:sp>
      <p:sp>
        <p:nvSpPr>
          <p:cNvPr id="2" name="TextBox 1">
            <a:extLst>
              <a:ext uri="{FF2B5EF4-FFF2-40B4-BE49-F238E27FC236}">
                <a16:creationId xmlns:a16="http://schemas.microsoft.com/office/drawing/2014/main" id="{188F4D6D-282A-DB02-BD4B-B5C9CE2056C6}"/>
              </a:ext>
            </a:extLst>
          </p:cNvPr>
          <p:cNvSpPr txBox="1"/>
          <p:nvPr/>
        </p:nvSpPr>
        <p:spPr>
          <a:xfrm>
            <a:off x="8827537" y="5843612"/>
            <a:ext cx="3264936" cy="373885"/>
          </a:xfrm>
          <a:prstGeom prst="rect">
            <a:avLst/>
          </a:prstGeom>
          <a:noFill/>
        </p:spPr>
        <p:txBody>
          <a:bodyPr wrap="square">
            <a:spAutoFit/>
          </a:bodyPr>
          <a:lstStyle/>
          <a:p>
            <a:pPr>
              <a:lnSpc>
                <a:spcPct val="150000"/>
              </a:lnSpc>
            </a:pPr>
            <a:r>
              <a:rPr lang="en-US" altLang="ko-KR" sz="1400" dirty="0">
                <a:latin typeface="+mn-ea"/>
                <a:cs typeface="Pretendard ExtraBold" panose="02000903000000020004" pitchFamily="50" charset="-127"/>
              </a:rPr>
              <a:t>* </a:t>
            </a:r>
            <a:r>
              <a:rPr lang="en-US" altLang="ko-KR" sz="1400" b="1" dirty="0">
                <a:solidFill>
                  <a:srgbClr val="FF0000"/>
                </a:solidFill>
                <a:latin typeface="+mn-ea"/>
                <a:cs typeface="Pretendard ExtraBold" panose="02000903000000020004" pitchFamily="50" charset="-127"/>
              </a:rPr>
              <a:t>“</a:t>
            </a:r>
            <a:r>
              <a:rPr lang="ko-KR" altLang="en-US" sz="1400" b="1" dirty="0">
                <a:solidFill>
                  <a:srgbClr val="FF0000"/>
                </a:solidFill>
                <a:latin typeface="+mn-ea"/>
                <a:cs typeface="Pretendard ExtraBold" panose="02000903000000020004" pitchFamily="50" charset="-127"/>
              </a:rPr>
              <a:t>슬라이드 쇼“ </a:t>
            </a:r>
            <a:r>
              <a:rPr lang="ko-KR" altLang="en-US" sz="1400" dirty="0">
                <a:latin typeface="+mn-ea"/>
                <a:cs typeface="Pretendard ExtraLight" panose="02000303000000020004" pitchFamily="50" charset="-127"/>
              </a:rPr>
              <a:t>모드</a:t>
            </a:r>
            <a:r>
              <a:rPr lang="ko-KR" altLang="en-US" sz="1400" dirty="0"/>
              <a:t>로 이용해 주세요</a:t>
            </a:r>
            <a:r>
              <a:rPr lang="en-US" altLang="ko-KR" sz="1400" dirty="0"/>
              <a:t>.</a:t>
            </a:r>
            <a:endParaRPr lang="en-US" altLang="ko-KR" sz="1400" dirty="0">
              <a:latin typeface="+mn-ea"/>
              <a:cs typeface="Pretendard ExtraLight" panose="02000303000000020004" pitchFamily="50" charset="-127"/>
            </a:endParaRPr>
          </a:p>
        </p:txBody>
      </p:sp>
    </p:spTree>
    <p:extLst>
      <p:ext uri="{BB962C8B-B14F-4D97-AF65-F5344CB8AC3E}">
        <p14:creationId xmlns:p14="http://schemas.microsoft.com/office/powerpoint/2010/main" val="2030317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53EA006D-8A6A-4ED2-8A36-96D8C1A804AB}"/>
              </a:ext>
            </a:extLst>
          </p:cNvPr>
          <p:cNvPicPr>
            <a:picLocks noChangeAspect="1"/>
          </p:cNvPicPr>
          <p:nvPr/>
        </p:nvPicPr>
        <p:blipFill>
          <a:blip r:embed="rId2"/>
          <a:stretch>
            <a:fillRect/>
          </a:stretch>
        </p:blipFill>
        <p:spPr>
          <a:xfrm>
            <a:off x="525462" y="1333500"/>
            <a:ext cx="11420475" cy="4038600"/>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66</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9846708" y="208464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5" name="그룹 4">
            <a:extLst>
              <a:ext uri="{FF2B5EF4-FFF2-40B4-BE49-F238E27FC236}">
                <a16:creationId xmlns:a16="http://schemas.microsoft.com/office/drawing/2014/main" id="{81281FA0-556A-4F81-A153-374BFCC10C07}"/>
              </a:ext>
            </a:extLst>
          </p:cNvPr>
          <p:cNvGrpSpPr/>
          <p:nvPr/>
        </p:nvGrpSpPr>
        <p:grpSpPr>
          <a:xfrm>
            <a:off x="1084385" y="2777190"/>
            <a:ext cx="10401299" cy="2876162"/>
            <a:chOff x="944685" y="2777190"/>
            <a:chExt cx="10401299" cy="2876162"/>
          </a:xfrm>
        </p:grpSpPr>
        <p:sp>
          <p:nvSpPr>
            <p:cNvPr id="13" name="TextBox 12">
              <a:extLst>
                <a:ext uri="{FF2B5EF4-FFF2-40B4-BE49-F238E27FC236}">
                  <a16:creationId xmlns:a16="http://schemas.microsoft.com/office/drawing/2014/main" id="{532C3EB0-31D2-4963-A63E-87DB81116C16}"/>
                </a:ext>
              </a:extLst>
            </p:cNvPr>
            <p:cNvSpPr txBox="1"/>
            <p:nvPr/>
          </p:nvSpPr>
          <p:spPr>
            <a:xfrm>
              <a:off x="944685" y="2958960"/>
              <a:ext cx="10401299" cy="2694392"/>
            </a:xfrm>
            <a:prstGeom prst="rect">
              <a:avLst/>
            </a:prstGeom>
            <a:noFill/>
          </p:spPr>
          <p:txBody>
            <a:bodyPr wrap="square" rtlCol="0">
              <a:spAutoFit/>
            </a:bodyPr>
            <a:lstStyle/>
            <a:p>
              <a:pPr algn="r">
                <a:lnSpc>
                  <a:spcPct val="190000"/>
                </a:lnSpc>
              </a:pPr>
              <a:r>
                <a:rPr lang="en-US" altLang="ko-KR" sz="1300" b="1" i="0" u="none" strike="noStrike" baseline="0" dirty="0">
                  <a:solidFill>
                    <a:srgbClr val="FF0000"/>
                  </a:solidFill>
                </a:rPr>
                <a:t>Prior to landing, </a:t>
              </a:r>
            </a:p>
            <a:p>
              <a:pPr algn="just">
                <a:lnSpc>
                  <a:spcPct val="190000"/>
                </a:lnSpc>
              </a:pPr>
              <a:r>
                <a:rPr lang="en-US" altLang="ko-KR" sz="1300" b="1" i="0" u="none" strike="noStrike" baseline="0" dirty="0">
                  <a:solidFill>
                    <a:srgbClr val="FF0000"/>
                  </a:solidFill>
                </a:rPr>
                <a:t>you will fill out a landing card and a customs declaration slip on the flight. After landing, you will proceed to immigration. At the immigration counter, you will present your passport and landing card to enter the destination country. Next, you will proceed to baggage claim to get your luggage. You will then proceed to the customs and quarantine counter. At customs, you will need to present your passport and any necessary travel documents to a customs officer. At the quarantine, you may be asked to open your bags and answer questions about your health condition and the items you are carrying. Once you have cleared customs and quarantine, you are permitted to exit the airport.</a:t>
              </a:r>
              <a:endParaRPr lang="ko-KR" altLang="en-US" sz="1300" b="1" dirty="0">
                <a:solidFill>
                  <a:srgbClr val="FF0000"/>
                </a:solidFill>
              </a:endParaRPr>
            </a:p>
          </p:txBody>
        </p:sp>
        <p:sp>
          <p:nvSpPr>
            <p:cNvPr id="12" name="TextBox 11">
              <a:extLst>
                <a:ext uri="{FF2B5EF4-FFF2-40B4-BE49-F238E27FC236}">
                  <a16:creationId xmlns:a16="http://schemas.microsoft.com/office/drawing/2014/main" id="{E1CD582A-57A0-47F8-8E28-7CB00F022E9F}"/>
                </a:ext>
              </a:extLst>
            </p:cNvPr>
            <p:cNvSpPr txBox="1"/>
            <p:nvPr/>
          </p:nvSpPr>
          <p:spPr>
            <a:xfrm>
              <a:off x="1003300" y="2777190"/>
              <a:ext cx="9296400" cy="359329"/>
            </a:xfrm>
            <a:prstGeom prst="rect">
              <a:avLst/>
            </a:prstGeom>
            <a:noFill/>
          </p:spPr>
          <p:txBody>
            <a:bodyPr wrap="square" rtlCol="0">
              <a:spAutoFit/>
            </a:bodyPr>
            <a:lstStyle/>
            <a:p>
              <a:pPr>
                <a:lnSpc>
                  <a:spcPct val="130000"/>
                </a:lnSpc>
              </a:pPr>
              <a:r>
                <a:rPr lang="en-US" altLang="ko-KR" sz="1500" b="1" dirty="0">
                  <a:solidFill>
                    <a:srgbClr val="FF0000"/>
                  </a:solidFill>
                  <a:latin typeface="+mj-lt"/>
                </a:rPr>
                <a:t>&lt;</a:t>
              </a:r>
              <a:r>
                <a:rPr lang="ko-KR" altLang="en-US" sz="1500" b="1">
                  <a:solidFill>
                    <a:srgbClr val="FF0000"/>
                  </a:solidFill>
                  <a:latin typeface="+mj-lt"/>
                </a:rPr>
                <a:t>예시 정답</a:t>
              </a:r>
              <a:r>
                <a:rPr lang="en-US" altLang="ko-KR" sz="1500" b="1">
                  <a:solidFill>
                    <a:srgbClr val="FF0000"/>
                  </a:solidFill>
                  <a:latin typeface="+mj-lt"/>
                </a:rPr>
                <a:t>&gt;</a:t>
              </a:r>
              <a:endParaRPr lang="ko-KR" altLang="en-US" sz="1500" b="1" dirty="0">
                <a:solidFill>
                  <a:srgbClr val="FF0000"/>
                </a:solidFill>
                <a:latin typeface="+mj-lt"/>
              </a:endParaRPr>
            </a:p>
          </p:txBody>
        </p:sp>
      </p:grpSp>
      <p:sp>
        <p:nvSpPr>
          <p:cNvPr id="11" name="제목 1">
            <a:extLst>
              <a:ext uri="{FF2B5EF4-FFF2-40B4-BE49-F238E27FC236}">
                <a16:creationId xmlns:a16="http://schemas.microsoft.com/office/drawing/2014/main" id="{9DE2625F-6450-4DC8-8285-661A2DF56F98}"/>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860726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7364C-DBF3-51AD-81BC-CC80B871AFFA}"/>
            </a:ext>
          </a:extLst>
        </p:cNvPr>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506E2EB7-3C19-547C-8C39-3AB1544C0D27}"/>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66</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D2854E7F-AFAF-01EB-A987-59384936F75E}"/>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2BA289B2-B390-060E-8B58-31FC397FD898}"/>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4" name="그림 3">
            <a:extLst>
              <a:ext uri="{FF2B5EF4-FFF2-40B4-BE49-F238E27FC236}">
                <a16:creationId xmlns:a16="http://schemas.microsoft.com/office/drawing/2014/main" id="{7211D77F-6B7B-4683-A5B7-6C8FAD44A271}"/>
              </a:ext>
            </a:extLst>
          </p:cNvPr>
          <p:cNvPicPr>
            <a:picLocks noChangeAspect="1"/>
          </p:cNvPicPr>
          <p:nvPr/>
        </p:nvPicPr>
        <p:blipFill>
          <a:blip r:embed="rId2"/>
          <a:stretch>
            <a:fillRect/>
          </a:stretch>
        </p:blipFill>
        <p:spPr>
          <a:xfrm>
            <a:off x="423862" y="1852612"/>
            <a:ext cx="11344275" cy="3152775"/>
          </a:xfrm>
          <a:prstGeom prst="rect">
            <a:avLst/>
          </a:prstGeom>
        </p:spPr>
      </p:pic>
      <p:sp>
        <p:nvSpPr>
          <p:cNvPr id="6" name="제목 1">
            <a:extLst>
              <a:ext uri="{FF2B5EF4-FFF2-40B4-BE49-F238E27FC236}">
                <a16:creationId xmlns:a16="http://schemas.microsoft.com/office/drawing/2014/main" id="{1B9FD508-137C-44CC-8FD0-332940FD9BAF}"/>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168493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D61EC224-9965-4EDB-847C-99931F1C9B77}"/>
              </a:ext>
            </a:extLst>
          </p:cNvPr>
          <p:cNvPicPr>
            <a:picLocks noChangeAspect="1"/>
          </p:cNvPicPr>
          <p:nvPr/>
        </p:nvPicPr>
        <p:blipFill>
          <a:blip r:embed="rId6"/>
          <a:stretch>
            <a:fillRect/>
          </a:stretch>
        </p:blipFill>
        <p:spPr>
          <a:xfrm>
            <a:off x="167720" y="1874943"/>
            <a:ext cx="12024280" cy="3065357"/>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1" name="타원 10">
            <a:extLst>
              <a:ext uri="{FF2B5EF4-FFF2-40B4-BE49-F238E27FC236}">
                <a16:creationId xmlns:a16="http://schemas.microsoft.com/office/drawing/2014/main" id="{F625308B-3A52-4E15-B898-7DD8D0E601C9}"/>
              </a:ext>
            </a:extLst>
          </p:cNvPr>
          <p:cNvSpPr/>
          <p:nvPr/>
        </p:nvSpPr>
        <p:spPr>
          <a:xfrm>
            <a:off x="1220900" y="3078891"/>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2" name="타원 11">
            <a:extLst>
              <a:ext uri="{FF2B5EF4-FFF2-40B4-BE49-F238E27FC236}">
                <a16:creationId xmlns:a16="http://schemas.microsoft.com/office/drawing/2014/main" id="{BFDA859C-87E9-4C9A-BBC8-7B23A6D6222A}"/>
              </a:ext>
            </a:extLst>
          </p:cNvPr>
          <p:cNvSpPr/>
          <p:nvPr/>
        </p:nvSpPr>
        <p:spPr>
          <a:xfrm>
            <a:off x="1220899" y="4093972"/>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3" name="직사각형 12">
            <a:extLst>
              <a:ext uri="{FF2B5EF4-FFF2-40B4-BE49-F238E27FC236}">
                <a16:creationId xmlns:a16="http://schemas.microsoft.com/office/drawing/2014/main" id="{CE73D3A5-89B1-4B1B-96E8-3B9213886962}"/>
              </a:ext>
            </a:extLst>
          </p:cNvPr>
          <p:cNvSpPr/>
          <p:nvPr/>
        </p:nvSpPr>
        <p:spPr>
          <a:xfrm>
            <a:off x="5479256" y="1061052"/>
            <a:ext cx="326231"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a:hlinkClick r:id="rId7" action="ppaction://hlinksldjump"/>
            <a:extLst>
              <a:ext uri="{FF2B5EF4-FFF2-40B4-BE49-F238E27FC236}">
                <a16:creationId xmlns:a16="http://schemas.microsoft.com/office/drawing/2014/main" id="{36175F6E-31AA-409E-A3C5-C3F76916BB7B}"/>
              </a:ext>
            </a:extLst>
          </p:cNvPr>
          <p:cNvSpPr txBox="1"/>
          <p:nvPr/>
        </p:nvSpPr>
        <p:spPr>
          <a:xfrm>
            <a:off x="8687855" y="2688368"/>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5" name="TextBox 14">
            <a:extLst>
              <a:ext uri="{FF2B5EF4-FFF2-40B4-BE49-F238E27FC236}">
                <a16:creationId xmlns:a16="http://schemas.microsoft.com/office/drawing/2014/main" id="{981641C1-0C30-42D9-985C-27D2EDF198C8}"/>
              </a:ext>
            </a:extLst>
          </p:cNvPr>
          <p:cNvSpPr txBox="1"/>
          <p:nvPr/>
        </p:nvSpPr>
        <p:spPr>
          <a:xfrm>
            <a:off x="9538690" y="2682621"/>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hlinkClick r:id="rId8" action="ppaction://hlinksldjump"/>
            <a:extLst>
              <a:ext uri="{FF2B5EF4-FFF2-40B4-BE49-F238E27FC236}">
                <a16:creationId xmlns:a16="http://schemas.microsoft.com/office/drawing/2014/main" id="{6944CDCA-01E3-4B3C-B73C-7B436C466822}"/>
              </a:ext>
            </a:extLst>
          </p:cNvPr>
          <p:cNvSpPr txBox="1"/>
          <p:nvPr/>
        </p:nvSpPr>
        <p:spPr>
          <a:xfrm>
            <a:off x="5953671" y="3695700"/>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7" name="TextBox 16">
            <a:extLst>
              <a:ext uri="{FF2B5EF4-FFF2-40B4-BE49-F238E27FC236}">
                <a16:creationId xmlns:a16="http://schemas.microsoft.com/office/drawing/2014/main" id="{EA91B466-A19E-44CD-A627-457E8275B5BB}"/>
              </a:ext>
            </a:extLst>
          </p:cNvPr>
          <p:cNvSpPr txBox="1"/>
          <p:nvPr/>
        </p:nvSpPr>
        <p:spPr>
          <a:xfrm>
            <a:off x="6804506" y="368995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pic>
        <p:nvPicPr>
          <p:cNvPr id="19" name="P2L4_67p_Check Up_A1">
            <a:hlinkClick r:id="" action="ppaction://media"/>
            <a:extLst>
              <a:ext uri="{FF2B5EF4-FFF2-40B4-BE49-F238E27FC236}">
                <a16:creationId xmlns:a16="http://schemas.microsoft.com/office/drawing/2014/main" id="{9B0A5C05-36D2-4AAE-8D49-4786D822AC1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8081682" y="2615663"/>
            <a:ext cx="475200" cy="475200"/>
          </a:xfrm>
          <a:prstGeom prst="rect">
            <a:avLst/>
          </a:prstGeom>
        </p:spPr>
      </p:pic>
      <p:pic>
        <p:nvPicPr>
          <p:cNvPr id="21" name="P2L4_67p_Check Up_A2">
            <a:hlinkClick r:id="" action="ppaction://media"/>
            <a:extLst>
              <a:ext uri="{FF2B5EF4-FFF2-40B4-BE49-F238E27FC236}">
                <a16:creationId xmlns:a16="http://schemas.microsoft.com/office/drawing/2014/main" id="{12316EAF-8061-4D8D-80A8-BE0503F437A8}"/>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5404771" y="3606072"/>
            <a:ext cx="475200" cy="475200"/>
          </a:xfrm>
          <a:prstGeom prst="rect">
            <a:avLst/>
          </a:prstGeom>
        </p:spPr>
      </p:pic>
      <p:sp>
        <p:nvSpPr>
          <p:cNvPr id="18" name="제목 1">
            <a:extLst>
              <a:ext uri="{FF2B5EF4-FFF2-40B4-BE49-F238E27FC236}">
                <a16:creationId xmlns:a16="http://schemas.microsoft.com/office/drawing/2014/main" id="{AC44C4F6-7112-4075-96A0-D8A92ABBB629}"/>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9151287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2" restart="whenNotActive" fill="hold" evtFilter="cancelBubble" nodeType="interactiveSeq">
                <p:stCondLst>
                  <p:cond evt="onClick" delay="0">
                    <p:tgtEl>
                      <p:spTgt spid="19"/>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566" fill="hold"/>
                                        <p:tgtEl>
                                          <p:spTgt spid="19"/>
                                        </p:tgtEl>
                                      </p:cBhvr>
                                    </p:cmd>
                                  </p:childTnLst>
                                </p:cTn>
                              </p:par>
                            </p:childTnLst>
                          </p:cTn>
                        </p:par>
                      </p:childTnLst>
                    </p:cTn>
                  </p:par>
                </p:childTnLst>
              </p:cTn>
              <p:nextCondLst>
                <p:cond evt="onClick" delay="0">
                  <p:tgtEl>
                    <p:spTgt spid="19"/>
                  </p:tgtEl>
                </p:cond>
              </p:nextCondLst>
            </p:seq>
            <p:audio>
              <p:cMediaNode vol="80000">
                <p:cTn id="17" fill="hold" display="0">
                  <p:stCondLst>
                    <p:cond delay="indefinite"/>
                  </p:stCondLst>
                  <p:endCondLst>
                    <p:cond evt="onStopAudio" delay="0">
                      <p:tgtEl>
                        <p:sldTgt/>
                      </p:tgtEl>
                    </p:cond>
                  </p:endCondLst>
                </p:cTn>
                <p:tgtEl>
                  <p:spTgt spid="19"/>
                </p:tgtEl>
              </p:cMediaNode>
            </p:audio>
            <p:seq concurrent="1" nextAc="seek">
              <p:cTn id="18" restart="whenNotActive" fill="hold" evtFilter="cancelBubble" nodeType="interactiveSeq">
                <p:stCondLst>
                  <p:cond evt="onClick" delay="0">
                    <p:tgtEl>
                      <p:spTgt spid="21"/>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1970" fill="hold"/>
                                        <p:tgtEl>
                                          <p:spTgt spid="21"/>
                                        </p:tgtEl>
                                      </p:cBhvr>
                                    </p:cmd>
                                  </p:childTnLst>
                                </p:cTn>
                              </p:par>
                            </p:childTnLst>
                          </p:cTn>
                        </p:par>
                      </p:childTnLst>
                    </p:cTn>
                  </p:par>
                </p:childTnLst>
              </p:cTn>
              <p:nextCondLst>
                <p:cond evt="onClick" delay="0">
                  <p:tgtEl>
                    <p:spTgt spid="21"/>
                  </p:tgtEl>
                </p:cond>
              </p:nextCondLst>
            </p:seq>
            <p:audio>
              <p:cMediaNode vol="80000">
                <p:cTn id="23" fill="hold" display="0">
                  <p:stCondLst>
                    <p:cond delay="indefinite"/>
                  </p:stCondLst>
                  <p:endCondLst>
                    <p:cond evt="onStopAudio" delay="0">
                      <p:tgtEl>
                        <p:sldTgt/>
                      </p:tgtEl>
                    </p:cond>
                  </p:endCondLst>
                </p:cTn>
                <p:tgtEl>
                  <p:spTgt spid="21"/>
                </p:tgtEl>
              </p:cMediaNode>
            </p:audio>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BB0D1EBE-9AF5-42DD-992B-AE836017C829}"/>
              </a:ext>
            </a:extLst>
          </p:cNvPr>
          <p:cNvPicPr>
            <a:picLocks noChangeAspect="1"/>
          </p:cNvPicPr>
          <p:nvPr/>
        </p:nvPicPr>
        <p:blipFill>
          <a:blip r:embed="rId2"/>
          <a:stretch>
            <a:fillRect/>
          </a:stretch>
        </p:blipFill>
        <p:spPr>
          <a:xfrm>
            <a:off x="556016" y="1433512"/>
            <a:ext cx="11079967" cy="3990975"/>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6958797" y="1493688"/>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6" name="그룹 5">
            <a:extLst>
              <a:ext uri="{FF2B5EF4-FFF2-40B4-BE49-F238E27FC236}">
                <a16:creationId xmlns:a16="http://schemas.microsoft.com/office/drawing/2014/main" id="{B32F80BC-8A44-4D16-BA7F-8B6257DF6B93}"/>
              </a:ext>
            </a:extLst>
          </p:cNvPr>
          <p:cNvGrpSpPr/>
          <p:nvPr/>
        </p:nvGrpSpPr>
        <p:grpSpPr>
          <a:xfrm>
            <a:off x="5947251" y="2002819"/>
            <a:ext cx="372675" cy="2139524"/>
            <a:chOff x="8086334" y="1812319"/>
            <a:chExt cx="372675" cy="2139524"/>
          </a:xfrm>
        </p:grpSpPr>
        <p:sp>
          <p:nvSpPr>
            <p:cNvPr id="11" name="TextBox 10">
              <a:extLst>
                <a:ext uri="{FF2B5EF4-FFF2-40B4-BE49-F238E27FC236}">
                  <a16:creationId xmlns:a16="http://schemas.microsoft.com/office/drawing/2014/main" id="{D1974206-0918-4D3F-A51C-E912CC47618A}"/>
                </a:ext>
              </a:extLst>
            </p:cNvPr>
            <p:cNvSpPr txBox="1"/>
            <p:nvPr/>
          </p:nvSpPr>
          <p:spPr>
            <a:xfrm>
              <a:off x="8099034" y="2252808"/>
              <a:ext cx="338554" cy="430887"/>
            </a:xfrm>
            <a:prstGeom prst="rect">
              <a:avLst/>
            </a:prstGeom>
            <a:noFill/>
          </p:spPr>
          <p:txBody>
            <a:bodyPr wrap="none" rtlCol="0">
              <a:spAutoFit/>
            </a:bodyPr>
            <a:lstStyle/>
            <a:p>
              <a:r>
                <a:rPr lang="en-US" altLang="ko-KR" sz="2200" b="1" dirty="0">
                  <a:solidFill>
                    <a:srgbClr val="FF0000"/>
                  </a:solidFill>
                </a:rPr>
                <a:t>a</a:t>
              </a:r>
              <a:endParaRPr lang="ko-KR" altLang="en-US" sz="2200" b="1" dirty="0">
                <a:solidFill>
                  <a:srgbClr val="FF0000"/>
                </a:solidFill>
              </a:endParaRPr>
            </a:p>
          </p:txBody>
        </p:sp>
        <p:sp>
          <p:nvSpPr>
            <p:cNvPr id="12" name="TextBox 11">
              <a:extLst>
                <a:ext uri="{FF2B5EF4-FFF2-40B4-BE49-F238E27FC236}">
                  <a16:creationId xmlns:a16="http://schemas.microsoft.com/office/drawing/2014/main" id="{2A4806E0-E28E-4B09-93C9-D789659DC3D5}"/>
                </a:ext>
              </a:extLst>
            </p:cNvPr>
            <p:cNvSpPr txBox="1"/>
            <p:nvPr/>
          </p:nvSpPr>
          <p:spPr>
            <a:xfrm>
              <a:off x="8098013" y="2658506"/>
              <a:ext cx="360996" cy="430887"/>
            </a:xfrm>
            <a:prstGeom prst="rect">
              <a:avLst/>
            </a:prstGeom>
            <a:noFill/>
          </p:spPr>
          <p:txBody>
            <a:bodyPr wrap="none" rtlCol="0">
              <a:spAutoFit/>
            </a:bodyPr>
            <a:lstStyle/>
            <a:p>
              <a:r>
                <a:rPr lang="en-US" altLang="ko-KR" sz="2200" b="1" dirty="0">
                  <a:solidFill>
                    <a:srgbClr val="FF0000"/>
                  </a:solidFill>
                </a:rPr>
                <a:t>d</a:t>
              </a:r>
              <a:endParaRPr lang="ko-KR" altLang="en-US" sz="2200" b="1" dirty="0">
                <a:solidFill>
                  <a:srgbClr val="FF0000"/>
                </a:solidFill>
              </a:endParaRPr>
            </a:p>
          </p:txBody>
        </p:sp>
        <p:sp>
          <p:nvSpPr>
            <p:cNvPr id="13" name="TextBox 12">
              <a:extLst>
                <a:ext uri="{FF2B5EF4-FFF2-40B4-BE49-F238E27FC236}">
                  <a16:creationId xmlns:a16="http://schemas.microsoft.com/office/drawing/2014/main" id="{A5C50DBE-1ACD-4B98-B58A-BD97F7071F84}"/>
                </a:ext>
              </a:extLst>
            </p:cNvPr>
            <p:cNvSpPr txBox="1"/>
            <p:nvPr/>
          </p:nvSpPr>
          <p:spPr>
            <a:xfrm>
              <a:off x="8094948" y="3089393"/>
              <a:ext cx="360996" cy="430887"/>
            </a:xfrm>
            <a:prstGeom prst="rect">
              <a:avLst/>
            </a:prstGeom>
            <a:noFill/>
          </p:spPr>
          <p:txBody>
            <a:bodyPr wrap="none" rtlCol="0">
              <a:spAutoFit/>
            </a:bodyPr>
            <a:lstStyle/>
            <a:p>
              <a:r>
                <a:rPr lang="en-US" altLang="ko-KR" sz="2200" b="1" dirty="0">
                  <a:solidFill>
                    <a:srgbClr val="FF0000"/>
                  </a:solidFill>
                </a:rPr>
                <a:t>b</a:t>
              </a:r>
              <a:endParaRPr lang="ko-KR" altLang="en-US" sz="2200" b="1" dirty="0">
                <a:solidFill>
                  <a:srgbClr val="FF0000"/>
                </a:solidFill>
              </a:endParaRPr>
            </a:p>
          </p:txBody>
        </p:sp>
        <p:sp>
          <p:nvSpPr>
            <p:cNvPr id="16" name="TextBox 15">
              <a:extLst>
                <a:ext uri="{FF2B5EF4-FFF2-40B4-BE49-F238E27FC236}">
                  <a16:creationId xmlns:a16="http://schemas.microsoft.com/office/drawing/2014/main" id="{EE9674F4-CE96-4AC0-926D-C4A4540A3F9F}"/>
                </a:ext>
              </a:extLst>
            </p:cNvPr>
            <p:cNvSpPr txBox="1"/>
            <p:nvPr/>
          </p:nvSpPr>
          <p:spPr>
            <a:xfrm>
              <a:off x="8107648" y="3520956"/>
              <a:ext cx="322524" cy="430887"/>
            </a:xfrm>
            <a:prstGeom prst="rect">
              <a:avLst/>
            </a:prstGeom>
            <a:noFill/>
          </p:spPr>
          <p:txBody>
            <a:bodyPr wrap="none" rtlCol="0">
              <a:spAutoFit/>
            </a:bodyPr>
            <a:lstStyle/>
            <a:p>
              <a:r>
                <a:rPr lang="en-US" altLang="ko-KR" sz="2200" b="1" dirty="0">
                  <a:solidFill>
                    <a:srgbClr val="FF0000"/>
                  </a:solidFill>
                </a:rPr>
                <a:t>c</a:t>
              </a:r>
              <a:endParaRPr lang="ko-KR" altLang="en-US" sz="2200" b="1" dirty="0">
                <a:solidFill>
                  <a:srgbClr val="FF0000"/>
                </a:solidFill>
              </a:endParaRPr>
            </a:p>
          </p:txBody>
        </p:sp>
        <p:sp>
          <p:nvSpPr>
            <p:cNvPr id="18" name="TextBox 17">
              <a:extLst>
                <a:ext uri="{FF2B5EF4-FFF2-40B4-BE49-F238E27FC236}">
                  <a16:creationId xmlns:a16="http://schemas.microsoft.com/office/drawing/2014/main" id="{9E6758EF-E719-4A69-A3AA-3213AFE35175}"/>
                </a:ext>
              </a:extLst>
            </p:cNvPr>
            <p:cNvSpPr txBox="1"/>
            <p:nvPr/>
          </p:nvSpPr>
          <p:spPr>
            <a:xfrm>
              <a:off x="8086334" y="1812319"/>
              <a:ext cx="340158" cy="430887"/>
            </a:xfrm>
            <a:prstGeom prst="rect">
              <a:avLst/>
            </a:prstGeom>
            <a:noFill/>
          </p:spPr>
          <p:txBody>
            <a:bodyPr wrap="none" rtlCol="0">
              <a:spAutoFit/>
            </a:bodyPr>
            <a:lstStyle/>
            <a:p>
              <a:r>
                <a:rPr lang="en-US" altLang="ko-KR" sz="2200" b="1" dirty="0">
                  <a:solidFill>
                    <a:srgbClr val="FF0000"/>
                  </a:solidFill>
                </a:rPr>
                <a:t>e</a:t>
              </a:r>
              <a:endParaRPr lang="ko-KR" altLang="en-US" sz="2200" b="1" dirty="0">
                <a:solidFill>
                  <a:srgbClr val="FF0000"/>
                </a:solidFill>
              </a:endParaRPr>
            </a:p>
          </p:txBody>
        </p:sp>
      </p:grpSp>
      <p:sp>
        <p:nvSpPr>
          <p:cNvPr id="14" name="제목 1">
            <a:extLst>
              <a:ext uri="{FF2B5EF4-FFF2-40B4-BE49-F238E27FC236}">
                <a16:creationId xmlns:a16="http://schemas.microsoft.com/office/drawing/2014/main" id="{4E385418-9A94-48D2-9B52-4119F3ECEF78}"/>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056128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4BC5EF4A-94C1-46C7-AC7E-3C9FF3FE360C}"/>
              </a:ext>
            </a:extLst>
          </p:cNvPr>
          <p:cNvPicPr>
            <a:picLocks noChangeAspect="1"/>
          </p:cNvPicPr>
          <p:nvPr/>
        </p:nvPicPr>
        <p:blipFill>
          <a:blip r:embed="rId2"/>
          <a:stretch>
            <a:fillRect/>
          </a:stretch>
        </p:blipFill>
        <p:spPr>
          <a:xfrm>
            <a:off x="490537" y="1105352"/>
            <a:ext cx="11210925" cy="472320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6037579" y="1179235"/>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7" name="그룹 6">
            <a:extLst>
              <a:ext uri="{FF2B5EF4-FFF2-40B4-BE49-F238E27FC236}">
                <a16:creationId xmlns:a16="http://schemas.microsoft.com/office/drawing/2014/main" id="{F7213C09-FF03-496E-9163-A469E8A7EA9D}"/>
              </a:ext>
            </a:extLst>
          </p:cNvPr>
          <p:cNvGrpSpPr/>
          <p:nvPr/>
        </p:nvGrpSpPr>
        <p:grpSpPr>
          <a:xfrm>
            <a:off x="5626100" y="2226559"/>
            <a:ext cx="5462509" cy="1442394"/>
            <a:chOff x="5626100" y="2226559"/>
            <a:chExt cx="5462509" cy="1442394"/>
          </a:xfrm>
        </p:grpSpPr>
        <p:sp>
          <p:nvSpPr>
            <p:cNvPr id="5" name="TextBox 4">
              <a:extLst>
                <a:ext uri="{FF2B5EF4-FFF2-40B4-BE49-F238E27FC236}">
                  <a16:creationId xmlns:a16="http://schemas.microsoft.com/office/drawing/2014/main" id="{802738DC-2BA4-4B32-8F8D-5C386427D843}"/>
                </a:ext>
              </a:extLst>
            </p:cNvPr>
            <p:cNvSpPr txBox="1"/>
            <p:nvPr/>
          </p:nvSpPr>
          <p:spPr>
            <a:xfrm>
              <a:off x="5626100" y="2970485"/>
              <a:ext cx="1428793" cy="323165"/>
            </a:xfrm>
            <a:prstGeom prst="rect">
              <a:avLst/>
            </a:prstGeom>
            <a:noFill/>
          </p:spPr>
          <p:txBody>
            <a:bodyPr wrap="square" rtlCol="0">
              <a:spAutoFit/>
            </a:bodyPr>
            <a:lstStyle/>
            <a:p>
              <a:r>
                <a:rPr lang="en-US" altLang="ko-KR" sz="1500" b="1" i="0" u="none" strike="noStrike" baseline="0" dirty="0">
                  <a:solidFill>
                    <a:srgbClr val="FF0000"/>
                  </a:solidFill>
                </a:rPr>
                <a:t>immigration</a:t>
              </a:r>
              <a:endParaRPr lang="ko-KR" altLang="en-US" sz="1500" b="1" dirty="0">
                <a:solidFill>
                  <a:srgbClr val="FF0000"/>
                </a:solidFill>
              </a:endParaRPr>
            </a:p>
          </p:txBody>
        </p:sp>
        <p:sp>
          <p:nvSpPr>
            <p:cNvPr id="12" name="TextBox 11">
              <a:extLst>
                <a:ext uri="{FF2B5EF4-FFF2-40B4-BE49-F238E27FC236}">
                  <a16:creationId xmlns:a16="http://schemas.microsoft.com/office/drawing/2014/main" id="{5726A5D8-A13F-4C97-B7C0-D839A68BC9AE}"/>
                </a:ext>
              </a:extLst>
            </p:cNvPr>
            <p:cNvSpPr txBox="1"/>
            <p:nvPr/>
          </p:nvSpPr>
          <p:spPr>
            <a:xfrm>
              <a:off x="7556500" y="2226559"/>
              <a:ext cx="1411741" cy="323165"/>
            </a:xfrm>
            <a:prstGeom prst="rect">
              <a:avLst/>
            </a:prstGeom>
            <a:noFill/>
          </p:spPr>
          <p:txBody>
            <a:bodyPr wrap="square" rtlCol="0">
              <a:spAutoFit/>
            </a:bodyPr>
            <a:lstStyle/>
            <a:p>
              <a:r>
                <a:rPr lang="en-US" altLang="ko-KR" sz="1500" b="1" i="0" u="none" strike="noStrike" baseline="0" dirty="0">
                  <a:solidFill>
                    <a:srgbClr val="FF0000"/>
                  </a:solidFill>
                </a:rPr>
                <a:t>international</a:t>
              </a:r>
              <a:endParaRPr lang="ko-KR" altLang="en-US" sz="1500" b="1" dirty="0">
                <a:solidFill>
                  <a:srgbClr val="FF0000"/>
                </a:solidFill>
              </a:endParaRPr>
            </a:p>
          </p:txBody>
        </p:sp>
        <p:sp>
          <p:nvSpPr>
            <p:cNvPr id="14" name="TextBox 13">
              <a:extLst>
                <a:ext uri="{FF2B5EF4-FFF2-40B4-BE49-F238E27FC236}">
                  <a16:creationId xmlns:a16="http://schemas.microsoft.com/office/drawing/2014/main" id="{A36D793C-0B97-468C-8CCD-C36E8FB59754}"/>
                </a:ext>
              </a:extLst>
            </p:cNvPr>
            <p:cNvSpPr txBox="1"/>
            <p:nvPr/>
          </p:nvSpPr>
          <p:spPr>
            <a:xfrm>
              <a:off x="9931932" y="3345788"/>
              <a:ext cx="1156677" cy="323165"/>
            </a:xfrm>
            <a:prstGeom prst="rect">
              <a:avLst/>
            </a:prstGeom>
            <a:noFill/>
          </p:spPr>
          <p:txBody>
            <a:bodyPr wrap="square" rtlCol="0">
              <a:spAutoFit/>
            </a:bodyPr>
            <a:lstStyle/>
            <a:p>
              <a:r>
                <a:rPr lang="en-US" altLang="ko-KR" sz="1500" b="1" i="0" u="none" strike="noStrike" baseline="0" dirty="0">
                  <a:solidFill>
                    <a:srgbClr val="FF0000"/>
                  </a:solidFill>
                </a:rPr>
                <a:t>collect</a:t>
              </a:r>
              <a:endParaRPr lang="ko-KR" altLang="en-US" sz="1500" b="1" dirty="0">
                <a:solidFill>
                  <a:srgbClr val="FF0000"/>
                </a:solidFill>
              </a:endParaRPr>
            </a:p>
          </p:txBody>
        </p:sp>
      </p:grpSp>
      <p:sp>
        <p:nvSpPr>
          <p:cNvPr id="11" name="제목 1">
            <a:extLst>
              <a:ext uri="{FF2B5EF4-FFF2-40B4-BE49-F238E27FC236}">
                <a16:creationId xmlns:a16="http://schemas.microsoft.com/office/drawing/2014/main" id="{F3038017-E766-49B2-8A9D-5F6BC8DC72E2}"/>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624237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B3020AB-4AB2-4457-8C76-ABD193F50377}"/>
              </a:ext>
            </a:extLst>
          </p:cNvPr>
          <p:cNvSpPr>
            <a:spLocks noGrp="1"/>
          </p:cNvSpPr>
          <p:nvPr>
            <p:ph type="ctrTitle"/>
          </p:nvPr>
        </p:nvSpPr>
        <p:spPr>
          <a:xfrm>
            <a:off x="1524000" y="1227138"/>
            <a:ext cx="9144000" cy="2387600"/>
          </a:xfrm>
        </p:spPr>
        <p:txBody>
          <a:bodyPr/>
          <a:lstStyle/>
          <a:p>
            <a:r>
              <a:rPr lang="en-US" altLang="ko-KR" b="1" dirty="0">
                <a:latin typeface="Calibri" panose="020F0502020204030204" pitchFamily="34" charset="0"/>
                <a:cs typeface="Calibri" panose="020F0502020204030204" pitchFamily="34" charset="0"/>
              </a:rPr>
              <a:t>Script</a:t>
            </a:r>
            <a:endParaRPr lang="ko-KR"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4903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07750" y="606631"/>
            <a:ext cx="11289513" cy="5502597"/>
          </a:xfrm>
          <a:prstGeom prst="rect">
            <a:avLst/>
          </a:prstGeom>
          <a:noFill/>
        </p:spPr>
        <p:txBody>
          <a:bodyPr wrap="square" rtlCol="0">
            <a:spAutoFit/>
          </a:bodyPr>
          <a:lstStyle/>
          <a:p>
            <a:pPr algn="l">
              <a:lnSpc>
                <a:spcPct val="180000"/>
              </a:lnSpc>
            </a:pPr>
            <a:r>
              <a:rPr lang="en-US" altLang="ko-KR" sz="1800" b="1" i="0" u="none" strike="noStrike" baseline="0" dirty="0"/>
              <a:t>W: </a:t>
            </a:r>
            <a:r>
              <a:rPr lang="en-US" altLang="ko-KR" sz="1800" b="0" i="0" u="none" strike="noStrike" baseline="0" dirty="0"/>
              <a:t>Your passport and landing card, please.</a:t>
            </a:r>
          </a:p>
          <a:p>
            <a:pPr algn="l">
              <a:lnSpc>
                <a:spcPct val="180000"/>
              </a:lnSpc>
            </a:pPr>
            <a:r>
              <a:rPr lang="en-US" altLang="ko-KR" sz="1800" b="1" i="0" u="none" strike="noStrike" baseline="0" dirty="0"/>
              <a:t>M: </a:t>
            </a:r>
            <a:r>
              <a:rPr lang="en-US" altLang="ko-KR" sz="1800" b="0" i="0" u="none" strike="noStrike" baseline="0" dirty="0"/>
              <a:t>Here they are.</a:t>
            </a:r>
          </a:p>
          <a:p>
            <a:pPr algn="l">
              <a:lnSpc>
                <a:spcPct val="180000"/>
              </a:lnSpc>
            </a:pPr>
            <a:r>
              <a:rPr lang="en-US" altLang="ko-KR" sz="1800" b="1" i="0" u="none" strike="noStrike" baseline="0" dirty="0"/>
              <a:t>W: </a:t>
            </a:r>
            <a:r>
              <a:rPr lang="en-US" altLang="ko-KR" sz="1800" b="0" i="0" u="none" strike="noStrike" baseline="0" dirty="0"/>
              <a:t>What’s the purpose of your visit?</a:t>
            </a:r>
          </a:p>
          <a:p>
            <a:pPr algn="l">
              <a:lnSpc>
                <a:spcPct val="180000"/>
              </a:lnSpc>
            </a:pPr>
            <a:r>
              <a:rPr lang="en-US" altLang="ko-KR" sz="1800" b="1" i="0" u="none" strike="noStrike" baseline="0" dirty="0"/>
              <a:t>M: </a:t>
            </a:r>
            <a:r>
              <a:rPr lang="en-US" altLang="ko-KR" sz="1800" b="0" i="0" u="none" strike="noStrike" baseline="0" dirty="0"/>
              <a:t>I’m going to visit my friend. She lives in Portland, Oregon.</a:t>
            </a:r>
          </a:p>
          <a:p>
            <a:pPr algn="l">
              <a:lnSpc>
                <a:spcPct val="180000"/>
              </a:lnSpc>
            </a:pPr>
            <a:r>
              <a:rPr lang="en-US" altLang="ko-KR" sz="1800" b="1" i="0" u="none" strike="noStrike" baseline="0" dirty="0"/>
              <a:t>W: </a:t>
            </a:r>
            <a:r>
              <a:rPr lang="en-US" altLang="ko-KR" sz="1800" b="0" i="0" u="none" strike="noStrike" baseline="0" dirty="0"/>
              <a:t>How long will you be staying in the United States?</a:t>
            </a:r>
          </a:p>
          <a:p>
            <a:pPr algn="l">
              <a:lnSpc>
                <a:spcPct val="180000"/>
              </a:lnSpc>
            </a:pPr>
            <a:r>
              <a:rPr lang="en-US" altLang="ko-KR" sz="1800" b="1" i="0" u="none" strike="noStrike" baseline="0" dirty="0"/>
              <a:t>M: </a:t>
            </a:r>
            <a:r>
              <a:rPr lang="en-US" altLang="ko-KR" sz="1800" i="0" u="none" strike="noStrike" baseline="0" dirty="0"/>
              <a:t>About two weeks.</a:t>
            </a:r>
          </a:p>
          <a:p>
            <a:pPr algn="l">
              <a:lnSpc>
                <a:spcPct val="180000"/>
              </a:lnSpc>
            </a:pPr>
            <a:r>
              <a:rPr lang="en-US" altLang="ko-KR" sz="1800" b="1" i="0" u="none" strike="noStrike" baseline="0" dirty="0"/>
              <a:t>W: </a:t>
            </a:r>
            <a:r>
              <a:rPr lang="en-US" altLang="ko-KR" sz="1800" b="0" i="0" u="none" strike="noStrike" baseline="0" dirty="0"/>
              <a:t>Have you filled out your customs declaration form?</a:t>
            </a:r>
          </a:p>
          <a:p>
            <a:pPr algn="l">
              <a:lnSpc>
                <a:spcPct val="180000"/>
              </a:lnSpc>
            </a:pPr>
            <a:r>
              <a:rPr lang="en-US" altLang="ko-KR" sz="1800" b="1" i="0" u="none" strike="noStrike" baseline="0" dirty="0"/>
              <a:t>M: </a:t>
            </a:r>
            <a:r>
              <a:rPr lang="en-US" altLang="ko-KR" sz="1800" b="0" i="0" u="none" strike="noStrike" baseline="0" dirty="0"/>
              <a:t>Yes, I have.</a:t>
            </a:r>
          </a:p>
          <a:p>
            <a:pPr algn="l">
              <a:lnSpc>
                <a:spcPct val="180000"/>
              </a:lnSpc>
            </a:pPr>
            <a:r>
              <a:rPr lang="en-US" altLang="ko-KR" sz="1800" b="1" i="0" u="none" strike="noStrike" baseline="0" dirty="0"/>
              <a:t>W: </a:t>
            </a:r>
            <a:r>
              <a:rPr lang="en-US" altLang="ko-KR" sz="1800" b="0" i="0" u="none" strike="noStrike" baseline="0" dirty="0"/>
              <a:t>Okay, thank you. Here’s your passport. After you pick up your bags in the baggage claim area, please </a:t>
            </a:r>
          </a:p>
          <a:p>
            <a:pPr algn="l">
              <a:lnSpc>
                <a:spcPct val="180000"/>
              </a:lnSpc>
            </a:pPr>
            <a:r>
              <a:rPr lang="en-US" altLang="ko-KR" dirty="0"/>
              <a:t>    </a:t>
            </a:r>
            <a:r>
              <a:rPr lang="en-US" altLang="ko-KR" sz="1000" dirty="0"/>
              <a:t> </a:t>
            </a:r>
            <a:r>
              <a:rPr lang="en-US" altLang="ko-KR" sz="1800" b="0" i="0" u="none" strike="noStrike" baseline="0" dirty="0"/>
              <a:t>proceed through customs.</a:t>
            </a:r>
          </a:p>
          <a:p>
            <a:pPr algn="l">
              <a:lnSpc>
                <a:spcPct val="180000"/>
              </a:lnSpc>
            </a:pPr>
            <a:r>
              <a:rPr lang="en-US" altLang="ko-KR" sz="1800" b="1" i="0" u="none" strike="noStrike" baseline="0" dirty="0"/>
              <a:t>M: </a:t>
            </a:r>
            <a:r>
              <a:rPr lang="en-US" altLang="ko-KR" sz="1800" b="0" i="0" u="none" strike="noStrike" baseline="0" dirty="0"/>
              <a:t>I see. Thank you.</a:t>
            </a:r>
            <a:endParaRPr lang="ko-KR" altLang="en-US" sz="15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FA5E7FDA-D71A-4347-A0F4-68590F2A75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7" name="모서리가 둥근 직사각형 14">
            <a:extLst>
              <a:ext uri="{FF2B5EF4-FFF2-40B4-BE49-F238E27FC236}">
                <a16:creationId xmlns:a16="http://schemas.microsoft.com/office/drawing/2014/main" id="{4293F04E-058A-4292-A7B0-1BBCE7F13381}"/>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1</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9" name="제목 1">
            <a:extLst>
              <a:ext uri="{FF2B5EF4-FFF2-40B4-BE49-F238E27FC236}">
                <a16:creationId xmlns:a16="http://schemas.microsoft.com/office/drawing/2014/main" id="{4E7AB3A3-1D0D-4F69-BDBE-7947831A393C}"/>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4" name="P2L4_64p_Situation 1_A">
            <a:hlinkClick r:id="" action="ppaction://media"/>
            <a:extLst>
              <a:ext uri="{FF2B5EF4-FFF2-40B4-BE49-F238E27FC236}">
                <a16:creationId xmlns:a16="http://schemas.microsoft.com/office/drawing/2014/main" id="{D119BA31-03F0-4EC4-AB24-29EA235D9E3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731310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27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708864"/>
            <a:ext cx="11273388" cy="5440272"/>
          </a:xfrm>
          <a:prstGeom prst="rect">
            <a:avLst/>
          </a:prstGeom>
          <a:noFill/>
        </p:spPr>
        <p:txBody>
          <a:bodyPr wrap="square" rtlCol="0">
            <a:spAutoFit/>
          </a:bodyPr>
          <a:lstStyle/>
          <a:p>
            <a:pPr algn="l">
              <a:lnSpc>
                <a:spcPct val="150000"/>
              </a:lnSpc>
            </a:pPr>
            <a:r>
              <a:rPr lang="en-US" altLang="ko-KR" sz="1800" b="1" i="0" u="none" strike="noStrike" baseline="0" dirty="0"/>
              <a:t>W: </a:t>
            </a:r>
            <a:r>
              <a:rPr lang="en-US" altLang="ko-KR" sz="1800" b="0" i="0" u="none" strike="noStrike" baseline="0" dirty="0"/>
              <a:t>Your passport and customs declaration slip, please.</a:t>
            </a:r>
          </a:p>
          <a:p>
            <a:pPr algn="l">
              <a:lnSpc>
                <a:spcPct val="150000"/>
              </a:lnSpc>
            </a:pPr>
            <a:r>
              <a:rPr lang="en-US" altLang="ko-KR" sz="1800" b="1" i="0" u="none" strike="noStrike" baseline="0" dirty="0"/>
              <a:t>M: </a:t>
            </a:r>
            <a:r>
              <a:rPr lang="en-US" altLang="ko-KR" sz="1800" b="0" i="0" u="none" strike="noStrike" baseline="0" dirty="0"/>
              <a:t>Sure, here you are.</a:t>
            </a:r>
          </a:p>
          <a:p>
            <a:pPr algn="l">
              <a:lnSpc>
                <a:spcPct val="150000"/>
              </a:lnSpc>
            </a:pPr>
            <a:r>
              <a:rPr lang="en-US" altLang="ko-KR" sz="1800" b="1" i="0" u="none" strike="noStrike" baseline="0" dirty="0"/>
              <a:t>W: </a:t>
            </a:r>
            <a:r>
              <a:rPr lang="en-US" altLang="ko-KR" sz="1800" b="0" i="0" u="none" strike="noStrike" baseline="0" dirty="0"/>
              <a:t>Will you open your suitcase, please?</a:t>
            </a:r>
          </a:p>
          <a:p>
            <a:pPr algn="l">
              <a:lnSpc>
                <a:spcPct val="150000"/>
              </a:lnSpc>
            </a:pPr>
            <a:r>
              <a:rPr lang="en-US" altLang="ko-KR" sz="1800" b="1" i="0" u="none" strike="noStrike" baseline="0" dirty="0"/>
              <a:t>M: </a:t>
            </a:r>
            <a:r>
              <a:rPr lang="en-US" altLang="ko-KR" sz="1800" b="0" i="0" u="none" strike="noStrike" baseline="0" dirty="0"/>
              <a:t>Certainly.</a:t>
            </a:r>
          </a:p>
          <a:p>
            <a:pPr algn="l">
              <a:lnSpc>
                <a:spcPct val="150000"/>
              </a:lnSpc>
            </a:pPr>
            <a:r>
              <a:rPr lang="en-US" altLang="ko-KR" sz="1800" b="1" i="0" u="none" strike="noStrike" baseline="0" dirty="0"/>
              <a:t>W: </a:t>
            </a:r>
            <a:r>
              <a:rPr lang="en-US" altLang="ko-KR" sz="1800" b="0" i="0" u="none" strike="noStrike" baseline="0" dirty="0"/>
              <a:t>Do you have any liquor or cigarettes?</a:t>
            </a:r>
          </a:p>
          <a:p>
            <a:pPr algn="l">
              <a:lnSpc>
                <a:spcPct val="150000"/>
              </a:lnSpc>
            </a:pPr>
            <a:r>
              <a:rPr lang="en-US" altLang="ko-KR" sz="1800" b="1" i="0" u="none" strike="noStrike" baseline="0" dirty="0"/>
              <a:t>M: </a:t>
            </a:r>
            <a:r>
              <a:rPr lang="en-US" altLang="ko-KR" sz="1800" b="0" i="0" u="none" strike="noStrike" baseline="0" dirty="0"/>
              <a:t>Yes, I bought a bottle of Irish whiskey on the flight. I believe it’ll be duty-free.</a:t>
            </a:r>
          </a:p>
          <a:p>
            <a:pPr algn="l">
              <a:lnSpc>
                <a:spcPct val="150000"/>
              </a:lnSpc>
            </a:pPr>
            <a:r>
              <a:rPr lang="en-US" altLang="ko-KR" sz="1800" b="1" i="0" u="none" strike="noStrike" baseline="0" dirty="0"/>
              <a:t>W: </a:t>
            </a:r>
            <a:r>
              <a:rPr lang="en-US" altLang="ko-KR" sz="1800" b="0" i="0" u="none" strike="noStrike" baseline="0" dirty="0"/>
              <a:t>Yes, of course. Do you have any other things to declare?</a:t>
            </a:r>
          </a:p>
          <a:p>
            <a:pPr algn="l">
              <a:lnSpc>
                <a:spcPct val="150000"/>
              </a:lnSpc>
            </a:pPr>
            <a:r>
              <a:rPr lang="en-US" altLang="ko-KR" sz="1800" b="1" i="0" u="none" strike="noStrike" baseline="0" dirty="0"/>
              <a:t>M: </a:t>
            </a:r>
            <a:r>
              <a:rPr lang="en-US" altLang="ko-KR" sz="1800" b="0" i="0" u="none" strike="noStrike" baseline="0" dirty="0"/>
              <a:t>No, I only have my personal effects.</a:t>
            </a:r>
          </a:p>
          <a:p>
            <a:pPr algn="l">
              <a:lnSpc>
                <a:spcPct val="150000"/>
              </a:lnSpc>
            </a:pPr>
            <a:r>
              <a:rPr lang="en-US" altLang="ko-KR" sz="1800" b="1" i="0" u="none" strike="noStrike" baseline="0" dirty="0"/>
              <a:t>W: </a:t>
            </a:r>
            <a:r>
              <a:rPr lang="en-US" altLang="ko-KR" sz="1800" b="0" i="0" u="none" strike="noStrike" baseline="0" dirty="0"/>
              <a:t>How much currency do you have?</a:t>
            </a:r>
          </a:p>
          <a:p>
            <a:pPr algn="l">
              <a:lnSpc>
                <a:spcPct val="150000"/>
              </a:lnSpc>
            </a:pPr>
            <a:r>
              <a:rPr lang="en-US" altLang="ko-KR" sz="1800" b="1" i="0" u="none" strike="noStrike" baseline="0" dirty="0"/>
              <a:t>M: </a:t>
            </a:r>
            <a:r>
              <a:rPr lang="en-US" altLang="ko-KR" sz="1800" b="0" i="0" u="none" strike="noStrike" baseline="0" dirty="0"/>
              <a:t>I have 800 U.S. dollars and 120 Australian dollars.</a:t>
            </a:r>
          </a:p>
          <a:p>
            <a:pPr algn="l">
              <a:lnSpc>
                <a:spcPct val="150000"/>
              </a:lnSpc>
            </a:pPr>
            <a:r>
              <a:rPr lang="en-US" altLang="ko-KR" sz="1800" b="1" i="0" u="none" strike="noStrike" baseline="0" dirty="0"/>
              <a:t>W: </a:t>
            </a:r>
            <a:r>
              <a:rPr lang="en-US" altLang="ko-KR" sz="1800" b="0" i="0" u="none" strike="noStrike" baseline="0" dirty="0"/>
              <a:t>All right. You may close the bag now. Thank you for your cooperation. Enjoy your stay in the United </a:t>
            </a:r>
          </a:p>
          <a:p>
            <a:pPr algn="l">
              <a:lnSpc>
                <a:spcPct val="150000"/>
              </a:lnSpc>
            </a:pPr>
            <a:r>
              <a:rPr lang="en-US" altLang="ko-KR" dirty="0"/>
              <a:t>    </a:t>
            </a:r>
            <a:r>
              <a:rPr lang="en-US" altLang="ko-KR" sz="1000" dirty="0"/>
              <a:t> </a:t>
            </a:r>
            <a:r>
              <a:rPr lang="en-US" altLang="ko-KR" sz="1800" b="0" i="0" u="none" strike="noStrike" baseline="0" dirty="0"/>
              <a:t>States.</a:t>
            </a:r>
          </a:p>
          <a:p>
            <a:pPr algn="l">
              <a:lnSpc>
                <a:spcPct val="150000"/>
              </a:lnSpc>
            </a:pPr>
            <a:r>
              <a:rPr lang="en-US" altLang="ko-KR" sz="1800" b="1" i="0" u="none" strike="noStrike" baseline="0" dirty="0"/>
              <a:t>M: </a:t>
            </a:r>
            <a:r>
              <a:rPr lang="en-US" altLang="ko-KR" sz="1800" b="0" i="0" u="none" strike="noStrike" baseline="0" dirty="0"/>
              <a:t>Thank you.</a:t>
            </a:r>
            <a:endParaRPr lang="en-US" altLang="ko-KR" sz="16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26427B88-C558-4FC4-90DA-820202CB19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3779D01E-E767-41B5-9959-068E5F006C8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2</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13" name="제목 1">
            <a:extLst>
              <a:ext uri="{FF2B5EF4-FFF2-40B4-BE49-F238E27FC236}">
                <a16:creationId xmlns:a16="http://schemas.microsoft.com/office/drawing/2014/main" id="{DFB191D6-F5C2-4C23-992D-C516A26507DA}"/>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4" name="P2L4_65p_Situation 2_A">
            <a:hlinkClick r:id="" action="ppaction://media"/>
            <a:extLst>
              <a:ext uri="{FF2B5EF4-FFF2-40B4-BE49-F238E27FC236}">
                <a16:creationId xmlns:a16="http://schemas.microsoft.com/office/drawing/2014/main" id="{4D3213FD-B9AD-462C-BC68-4395D1E0D6E8}"/>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41911032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66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651726" y="1046594"/>
            <a:ext cx="11144250" cy="3841564"/>
          </a:xfrm>
          <a:prstGeom prst="rect">
            <a:avLst/>
          </a:prstGeom>
          <a:noFill/>
        </p:spPr>
        <p:txBody>
          <a:bodyPr wrap="square" rtlCol="0">
            <a:spAutoFit/>
          </a:bodyPr>
          <a:lstStyle/>
          <a:p>
            <a:pPr>
              <a:lnSpc>
                <a:spcPct val="200000"/>
              </a:lnSpc>
            </a:pPr>
            <a:r>
              <a:rPr lang="en-US" altLang="ko-KR" sz="2500" b="1" dirty="0">
                <a:cs typeface="Calibri" panose="020F0502020204030204" pitchFamily="34" charset="0"/>
              </a:rPr>
              <a:t>A-1</a:t>
            </a:r>
          </a:p>
          <a:p>
            <a:pPr>
              <a:lnSpc>
                <a:spcPct val="200000"/>
              </a:lnSpc>
            </a:pPr>
            <a:r>
              <a:rPr lang="en-US" altLang="ko-KR" sz="2000" b="1" i="0" u="none" strike="noStrike" baseline="0" dirty="0"/>
              <a:t>W: </a:t>
            </a:r>
            <a:r>
              <a:rPr lang="en-US" altLang="ko-KR" sz="2000" b="0" i="0" u="none" strike="noStrike" baseline="0" dirty="0"/>
              <a:t>What’s the purpose of your visit?</a:t>
            </a:r>
          </a:p>
          <a:p>
            <a:pPr>
              <a:lnSpc>
                <a:spcPct val="200000"/>
              </a:lnSpc>
            </a:pPr>
            <a:r>
              <a:rPr lang="en-US" altLang="ko-KR" sz="2000" b="1" dirty="0"/>
              <a:t>M: </a:t>
            </a:r>
            <a:r>
              <a:rPr lang="en-US" altLang="ko-KR" sz="2000" b="1" u="sng" dirty="0"/>
              <a:t>                                              </a:t>
            </a:r>
            <a:r>
              <a:rPr lang="en-US" altLang="ko-KR" sz="2000" u="sng" dirty="0"/>
              <a:t>.</a:t>
            </a:r>
          </a:p>
          <a:p>
            <a:pPr algn="l">
              <a:lnSpc>
                <a:spcPct val="200000"/>
              </a:lnSpc>
            </a:pPr>
            <a:r>
              <a:rPr lang="en-US" altLang="ko-KR" sz="2000" b="0" i="0" u="none" strike="noStrike" baseline="0" dirty="0"/>
              <a:t>ⓐ Sightseeing.</a:t>
            </a:r>
          </a:p>
          <a:p>
            <a:pPr algn="l">
              <a:lnSpc>
                <a:spcPct val="200000"/>
              </a:lnSpc>
            </a:pPr>
            <a:r>
              <a:rPr lang="en-US" altLang="ko-KR" sz="2000" b="0" i="0" u="none" strike="noStrike" baseline="0" dirty="0"/>
              <a:t>ⓑ I’ll be there soon.</a:t>
            </a:r>
          </a:p>
          <a:p>
            <a:pPr algn="l">
              <a:lnSpc>
                <a:spcPct val="200000"/>
              </a:lnSpc>
            </a:pPr>
            <a:r>
              <a:rPr lang="en-US" altLang="ko-KR" sz="2000" b="0" i="0" u="none" strike="noStrike" baseline="0" dirty="0"/>
              <a:t>ⓒ I’ll think about it.</a:t>
            </a:r>
            <a:endParaRPr lang="en-US" altLang="ko-KR" sz="2000" b="1"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D6965441-D2D1-4D7D-8CD1-0527D26742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58713" y="288000"/>
            <a:ext cx="637263" cy="637263"/>
          </a:xfrm>
          <a:prstGeom prst="rect">
            <a:avLst/>
          </a:prstGeom>
        </p:spPr>
      </p:pic>
      <p:sp>
        <p:nvSpPr>
          <p:cNvPr id="12" name="모서리가 둥근 직사각형 14">
            <a:extLst>
              <a:ext uri="{FF2B5EF4-FFF2-40B4-BE49-F238E27FC236}">
                <a16:creationId xmlns:a16="http://schemas.microsoft.com/office/drawing/2014/main" id="{7F021970-6881-4A37-8E1A-E803811AADBA}"/>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3" name="P2L4_67p_Check Up_A1">
            <a:hlinkClick r:id="" action="ppaction://media"/>
            <a:extLst>
              <a:ext uri="{FF2B5EF4-FFF2-40B4-BE49-F238E27FC236}">
                <a16:creationId xmlns:a16="http://schemas.microsoft.com/office/drawing/2014/main" id="{2A323252-2859-4AEA-BE9D-8535C716FF0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9483816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6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592800"/>
            <a:ext cx="11144250" cy="5213928"/>
          </a:xfrm>
          <a:prstGeom prst="rect">
            <a:avLst/>
          </a:prstGeom>
          <a:noFill/>
        </p:spPr>
        <p:txBody>
          <a:bodyPr wrap="square" rtlCol="0">
            <a:spAutoFit/>
          </a:bodyPr>
          <a:lstStyle/>
          <a:p>
            <a:pPr marL="0" lvl="1">
              <a:lnSpc>
                <a:spcPct val="200000"/>
              </a:lnSpc>
            </a:pPr>
            <a:r>
              <a:rPr lang="en-US" altLang="ko-KR" sz="2500" b="1" dirty="0">
                <a:cs typeface="Calibri" panose="020F0502020204030204" pitchFamily="34" charset="0"/>
              </a:rPr>
              <a:t>A-2</a:t>
            </a:r>
          </a:p>
          <a:p>
            <a:pPr algn="l">
              <a:lnSpc>
                <a:spcPct val="200000"/>
              </a:lnSpc>
            </a:pPr>
            <a:r>
              <a:rPr lang="en-US" altLang="ko-KR" sz="1800" b="1" i="0" u="none" strike="noStrike" baseline="0" dirty="0"/>
              <a:t>M: </a:t>
            </a:r>
            <a:r>
              <a:rPr lang="en-US" altLang="ko-KR" sz="1800" b="0" i="0" u="none" strike="noStrike" baseline="0" dirty="0"/>
              <a:t>Your passport and customs declaration slip, please.</a:t>
            </a:r>
          </a:p>
          <a:p>
            <a:pPr algn="l">
              <a:lnSpc>
                <a:spcPct val="200000"/>
              </a:lnSpc>
            </a:pPr>
            <a:r>
              <a:rPr lang="en-US" altLang="ko-KR" sz="1800" b="1" i="0" u="none" strike="noStrike" baseline="0" dirty="0"/>
              <a:t>W: </a:t>
            </a:r>
            <a:r>
              <a:rPr lang="en-US" altLang="ko-KR" sz="1800" b="0" i="0" u="none" strike="noStrike" baseline="0" dirty="0"/>
              <a:t>Here you are.</a:t>
            </a:r>
          </a:p>
          <a:p>
            <a:pPr algn="l">
              <a:lnSpc>
                <a:spcPct val="200000"/>
              </a:lnSpc>
            </a:pPr>
            <a:r>
              <a:rPr lang="en-US" altLang="ko-KR" sz="1800" b="1" i="0" u="none" strike="noStrike" baseline="0" dirty="0"/>
              <a:t>M: </a:t>
            </a:r>
            <a:r>
              <a:rPr lang="en-US" altLang="ko-KR" sz="1800" b="0" i="0" u="none" strike="noStrike" baseline="0" dirty="0"/>
              <a:t>Is this your suitcase, ma’am?</a:t>
            </a:r>
          </a:p>
          <a:p>
            <a:pPr algn="l">
              <a:lnSpc>
                <a:spcPct val="200000"/>
              </a:lnSpc>
            </a:pPr>
            <a:r>
              <a:rPr lang="en-US" altLang="ko-KR" sz="1800" b="1" i="0" u="none" strike="noStrike" baseline="0" dirty="0"/>
              <a:t>W: </a:t>
            </a:r>
            <a:r>
              <a:rPr lang="en-US" altLang="ko-KR" sz="1800" b="0" i="0" u="none" strike="noStrike" baseline="0" dirty="0"/>
              <a:t>Yes, that’s right.</a:t>
            </a:r>
          </a:p>
          <a:p>
            <a:pPr algn="l">
              <a:lnSpc>
                <a:spcPct val="200000"/>
              </a:lnSpc>
            </a:pPr>
            <a:r>
              <a:rPr lang="en-US" altLang="ko-KR" sz="1800" b="1" i="0" u="none" strike="noStrike" baseline="0" dirty="0"/>
              <a:t>M: </a:t>
            </a:r>
            <a:r>
              <a:rPr lang="en-US" altLang="ko-KR" sz="1800" b="0" i="0" u="none" strike="noStrike" baseline="0" dirty="0"/>
              <a:t>Will you please open it?</a:t>
            </a:r>
          </a:p>
          <a:p>
            <a:pPr algn="l">
              <a:lnSpc>
                <a:spcPct val="200000"/>
              </a:lnSpc>
            </a:pPr>
            <a:r>
              <a:rPr lang="en-US" altLang="ko-KR" sz="1800" b="1" i="0" u="none" strike="noStrike" baseline="0" dirty="0"/>
              <a:t>W: </a:t>
            </a:r>
            <a:r>
              <a:rPr lang="en-US" altLang="ko-KR" sz="1800" b="0" i="0" u="none" strike="noStrike" baseline="0" dirty="0"/>
              <a:t>Certainly.</a:t>
            </a:r>
          </a:p>
          <a:p>
            <a:pPr algn="l">
              <a:lnSpc>
                <a:spcPct val="200000"/>
              </a:lnSpc>
            </a:pPr>
            <a:r>
              <a:rPr lang="en-US" altLang="ko-KR" sz="1800" b="1" i="0" u="none" strike="noStrike" baseline="0" dirty="0"/>
              <a:t>M: </a:t>
            </a:r>
            <a:r>
              <a:rPr lang="en-US" altLang="ko-KR" sz="1800" b="0" i="0" u="none" strike="noStrike" baseline="0" dirty="0"/>
              <a:t>Do you have anything to declare?</a:t>
            </a:r>
          </a:p>
          <a:p>
            <a:pPr algn="l">
              <a:lnSpc>
                <a:spcPct val="200000"/>
              </a:lnSpc>
            </a:pPr>
            <a:r>
              <a:rPr lang="en-US" altLang="ko-KR" sz="1800" b="1" i="0" u="none" strike="noStrike" baseline="0" dirty="0"/>
              <a:t>W: </a:t>
            </a:r>
            <a:r>
              <a:rPr lang="en-US" altLang="ko-KR" sz="1800" b="0" i="0" u="none" strike="noStrike" baseline="0" dirty="0"/>
              <a:t>No, I have only my personal effects.</a:t>
            </a:r>
            <a:endParaRPr lang="ko-KR" altLang="en-US" sz="20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ECF89FE5-5AD3-44D9-B68C-5042AC767E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494AEF46-C9F3-4E45-9E91-1AF80D9F30C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4" name="P2L4_67p_Check Up_A2">
            <a:hlinkClick r:id="" action="ppaction://media"/>
            <a:extLst>
              <a:ext uri="{FF2B5EF4-FFF2-40B4-BE49-F238E27FC236}">
                <a16:creationId xmlns:a16="http://schemas.microsoft.com/office/drawing/2014/main" id="{038EC7F8-77A7-44ED-B5A1-5CB0C01842F2}"/>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9125026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97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62</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pic>
        <p:nvPicPr>
          <p:cNvPr id="6" name="그림 5">
            <a:extLst>
              <a:ext uri="{FF2B5EF4-FFF2-40B4-BE49-F238E27FC236}">
                <a16:creationId xmlns:a16="http://schemas.microsoft.com/office/drawing/2014/main" id="{9366DAEC-3463-47DF-B4C5-376595D54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8622" y="858740"/>
            <a:ext cx="9626525" cy="5211860"/>
          </a:xfrm>
          <a:prstGeom prst="rect">
            <a:avLst/>
          </a:prstGeom>
          <a:ln>
            <a:noFill/>
          </a:ln>
          <a:effectLst>
            <a:outerShdw blurRad="292100" dist="139700" dir="2700000" algn="tl" rotWithShape="0">
              <a:srgbClr val="333333">
                <a:alpha val="65000"/>
              </a:srgbClr>
            </a:outerShdw>
          </a:effectLst>
        </p:spPr>
      </p:pic>
      <p:sp>
        <p:nvSpPr>
          <p:cNvPr id="5" name="제목 1">
            <a:extLst>
              <a:ext uri="{FF2B5EF4-FFF2-40B4-BE49-F238E27FC236}">
                <a16:creationId xmlns:a16="http://schemas.microsoft.com/office/drawing/2014/main" id="{6F31B89B-2DD8-4D3C-9BFF-F7710FD14729}"/>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55914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66E4DB11-6AF3-4B62-82CE-2E7D957A8B64}"/>
              </a:ext>
            </a:extLst>
          </p:cNvPr>
          <p:cNvPicPr>
            <a:picLocks noChangeAspect="1"/>
          </p:cNvPicPr>
          <p:nvPr/>
        </p:nvPicPr>
        <p:blipFill>
          <a:blip r:embed="rId2"/>
          <a:stretch>
            <a:fillRect/>
          </a:stretch>
        </p:blipFill>
        <p:spPr>
          <a:xfrm>
            <a:off x="1628678" y="751127"/>
            <a:ext cx="8934644" cy="5498243"/>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63</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340147" y="1164522"/>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제목 1">
            <a:extLst>
              <a:ext uri="{FF2B5EF4-FFF2-40B4-BE49-F238E27FC236}">
                <a16:creationId xmlns:a16="http://schemas.microsoft.com/office/drawing/2014/main" id="{152A6A07-2131-4323-9C81-AC210A255A5B}"/>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grpSp>
        <p:nvGrpSpPr>
          <p:cNvPr id="7" name="그룹 6">
            <a:extLst>
              <a:ext uri="{FF2B5EF4-FFF2-40B4-BE49-F238E27FC236}">
                <a16:creationId xmlns:a16="http://schemas.microsoft.com/office/drawing/2014/main" id="{0812C8F8-C8F1-42BB-82A3-FF61F99EEBFB}"/>
              </a:ext>
            </a:extLst>
          </p:cNvPr>
          <p:cNvGrpSpPr/>
          <p:nvPr/>
        </p:nvGrpSpPr>
        <p:grpSpPr>
          <a:xfrm>
            <a:off x="4965793" y="2929137"/>
            <a:ext cx="4671889" cy="2283586"/>
            <a:chOff x="4015154" y="2832100"/>
            <a:chExt cx="4671889" cy="2283586"/>
          </a:xfrm>
        </p:grpSpPr>
        <p:sp>
          <p:nvSpPr>
            <p:cNvPr id="6" name="TextBox 5">
              <a:extLst>
                <a:ext uri="{FF2B5EF4-FFF2-40B4-BE49-F238E27FC236}">
                  <a16:creationId xmlns:a16="http://schemas.microsoft.com/office/drawing/2014/main" id="{387BA652-5DF1-4CDD-B5B9-2177237AEDC9}"/>
                </a:ext>
              </a:extLst>
            </p:cNvPr>
            <p:cNvSpPr txBox="1"/>
            <p:nvPr/>
          </p:nvSpPr>
          <p:spPr>
            <a:xfrm>
              <a:off x="4015154" y="2856523"/>
              <a:ext cx="355600" cy="400110"/>
            </a:xfrm>
            <a:prstGeom prst="rect">
              <a:avLst/>
            </a:prstGeom>
            <a:noFill/>
          </p:spPr>
          <p:txBody>
            <a:bodyPr wrap="square" rtlCol="0">
              <a:spAutoFit/>
            </a:bodyPr>
            <a:lstStyle/>
            <a:p>
              <a:r>
                <a:rPr lang="en-US" altLang="ko-KR" sz="2000" b="1" dirty="0">
                  <a:solidFill>
                    <a:srgbClr val="FF0000"/>
                  </a:solidFill>
                </a:rPr>
                <a:t>b</a:t>
              </a:r>
              <a:endParaRPr lang="ko-KR" altLang="en-US" sz="2000" b="1" dirty="0">
                <a:solidFill>
                  <a:srgbClr val="FF0000"/>
                </a:solidFill>
              </a:endParaRPr>
            </a:p>
          </p:txBody>
        </p:sp>
        <p:sp>
          <p:nvSpPr>
            <p:cNvPr id="13" name="TextBox 12">
              <a:extLst>
                <a:ext uri="{FF2B5EF4-FFF2-40B4-BE49-F238E27FC236}">
                  <a16:creationId xmlns:a16="http://schemas.microsoft.com/office/drawing/2014/main" id="{6C54BD15-0BD1-4812-A24F-547F65398E7D}"/>
                </a:ext>
              </a:extLst>
            </p:cNvPr>
            <p:cNvSpPr txBox="1"/>
            <p:nvPr/>
          </p:nvSpPr>
          <p:spPr>
            <a:xfrm>
              <a:off x="8331443" y="2832100"/>
              <a:ext cx="355600" cy="400110"/>
            </a:xfrm>
            <a:prstGeom prst="rect">
              <a:avLst/>
            </a:prstGeom>
            <a:noFill/>
          </p:spPr>
          <p:txBody>
            <a:bodyPr wrap="square" rtlCol="0">
              <a:spAutoFit/>
            </a:bodyPr>
            <a:lstStyle/>
            <a:p>
              <a:r>
                <a:rPr lang="en-US" altLang="ko-KR" sz="2000" b="1" dirty="0">
                  <a:solidFill>
                    <a:srgbClr val="FF0000"/>
                  </a:solidFill>
                </a:rPr>
                <a:t>c</a:t>
              </a:r>
              <a:endParaRPr lang="ko-KR" altLang="en-US" sz="2000" b="1" dirty="0">
                <a:solidFill>
                  <a:srgbClr val="FF0000"/>
                </a:solidFill>
              </a:endParaRPr>
            </a:p>
          </p:txBody>
        </p:sp>
        <p:sp>
          <p:nvSpPr>
            <p:cNvPr id="14" name="TextBox 13">
              <a:extLst>
                <a:ext uri="{FF2B5EF4-FFF2-40B4-BE49-F238E27FC236}">
                  <a16:creationId xmlns:a16="http://schemas.microsoft.com/office/drawing/2014/main" id="{3E0D808F-F72E-44EE-B8C4-B51AE4114C84}"/>
                </a:ext>
              </a:extLst>
            </p:cNvPr>
            <p:cNvSpPr txBox="1"/>
            <p:nvPr/>
          </p:nvSpPr>
          <p:spPr>
            <a:xfrm>
              <a:off x="4026877" y="4692572"/>
              <a:ext cx="355600" cy="400110"/>
            </a:xfrm>
            <a:prstGeom prst="rect">
              <a:avLst/>
            </a:prstGeom>
            <a:noFill/>
          </p:spPr>
          <p:txBody>
            <a:bodyPr wrap="square" rtlCol="0">
              <a:spAutoFit/>
            </a:bodyPr>
            <a:lstStyle/>
            <a:p>
              <a:r>
                <a:rPr lang="en-US" altLang="ko-KR" sz="2000" b="1" dirty="0">
                  <a:solidFill>
                    <a:srgbClr val="FF0000"/>
                  </a:solidFill>
                </a:rPr>
                <a:t>a</a:t>
              </a:r>
              <a:endParaRPr lang="ko-KR" altLang="en-US" sz="2000" b="1" dirty="0">
                <a:solidFill>
                  <a:srgbClr val="FF0000"/>
                </a:solidFill>
              </a:endParaRPr>
            </a:p>
          </p:txBody>
        </p:sp>
        <p:sp>
          <p:nvSpPr>
            <p:cNvPr id="17" name="TextBox 16">
              <a:extLst>
                <a:ext uri="{FF2B5EF4-FFF2-40B4-BE49-F238E27FC236}">
                  <a16:creationId xmlns:a16="http://schemas.microsoft.com/office/drawing/2014/main" id="{76A6BB18-78A3-48D3-8DA0-9E313501B932}"/>
                </a:ext>
              </a:extLst>
            </p:cNvPr>
            <p:cNvSpPr txBox="1"/>
            <p:nvPr/>
          </p:nvSpPr>
          <p:spPr>
            <a:xfrm>
              <a:off x="8313558" y="4715576"/>
              <a:ext cx="355600" cy="400110"/>
            </a:xfrm>
            <a:prstGeom prst="rect">
              <a:avLst/>
            </a:prstGeom>
            <a:noFill/>
          </p:spPr>
          <p:txBody>
            <a:bodyPr wrap="square" rtlCol="0">
              <a:spAutoFit/>
            </a:bodyPr>
            <a:lstStyle/>
            <a:p>
              <a:r>
                <a:rPr lang="en-US" altLang="ko-KR" sz="2000" b="1" dirty="0">
                  <a:solidFill>
                    <a:srgbClr val="FF0000"/>
                  </a:solidFill>
                </a:rPr>
                <a:t>d</a:t>
              </a:r>
              <a:endParaRPr lang="ko-KR" altLang="en-US" sz="2000" b="1" dirty="0">
                <a:solidFill>
                  <a:srgbClr val="FF0000"/>
                </a:solidFill>
              </a:endParaRPr>
            </a:p>
          </p:txBody>
        </p:sp>
      </p:grpSp>
      <p:sp>
        <p:nvSpPr>
          <p:cNvPr id="12" name="제목 1">
            <a:extLst>
              <a:ext uri="{FF2B5EF4-FFF2-40B4-BE49-F238E27FC236}">
                <a16:creationId xmlns:a16="http://schemas.microsoft.com/office/drawing/2014/main" id="{9D38E3D6-2E04-419F-A9CF-6CD648D5C8D4}"/>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45851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475BC4CF-0801-4A0F-9433-DF21C459BC0F}"/>
              </a:ext>
            </a:extLst>
          </p:cNvPr>
          <p:cNvPicPr>
            <a:picLocks noChangeAspect="1"/>
          </p:cNvPicPr>
          <p:nvPr/>
        </p:nvPicPr>
        <p:blipFill>
          <a:blip r:embed="rId2"/>
          <a:stretch>
            <a:fillRect/>
          </a:stretch>
        </p:blipFill>
        <p:spPr>
          <a:xfrm>
            <a:off x="1712188" y="727719"/>
            <a:ext cx="8813070" cy="5571560"/>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p.63</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20" name="제목 1">
            <a:extLst>
              <a:ext uri="{FF2B5EF4-FFF2-40B4-BE49-F238E27FC236}">
                <a16:creationId xmlns:a16="http://schemas.microsoft.com/office/drawing/2014/main" id="{BBF1DBD9-3732-4AA9-BBD2-A2896A480441}"/>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8540750" y="1103014"/>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11" name="그룹 10">
            <a:extLst>
              <a:ext uri="{FF2B5EF4-FFF2-40B4-BE49-F238E27FC236}">
                <a16:creationId xmlns:a16="http://schemas.microsoft.com/office/drawing/2014/main" id="{327486E9-1881-44A5-9551-256E97E5E326}"/>
              </a:ext>
            </a:extLst>
          </p:cNvPr>
          <p:cNvGrpSpPr/>
          <p:nvPr/>
        </p:nvGrpSpPr>
        <p:grpSpPr>
          <a:xfrm>
            <a:off x="2638180" y="3998753"/>
            <a:ext cx="4596424" cy="686983"/>
            <a:chOff x="4009292" y="1849316"/>
            <a:chExt cx="4596424" cy="686983"/>
          </a:xfrm>
        </p:grpSpPr>
        <p:sp>
          <p:nvSpPr>
            <p:cNvPr id="4" name="TextBox 3">
              <a:extLst>
                <a:ext uri="{FF2B5EF4-FFF2-40B4-BE49-F238E27FC236}">
                  <a16:creationId xmlns:a16="http://schemas.microsoft.com/office/drawing/2014/main" id="{23801512-B779-4A63-9B65-0EABF4F4ED7D}"/>
                </a:ext>
              </a:extLst>
            </p:cNvPr>
            <p:cNvSpPr txBox="1"/>
            <p:nvPr/>
          </p:nvSpPr>
          <p:spPr>
            <a:xfrm>
              <a:off x="4009292" y="1849316"/>
              <a:ext cx="410308" cy="400110"/>
            </a:xfrm>
            <a:prstGeom prst="rect">
              <a:avLst/>
            </a:prstGeom>
            <a:noFill/>
          </p:spPr>
          <p:txBody>
            <a:bodyPr wrap="square" rtlCol="0">
              <a:spAutoFit/>
            </a:bodyPr>
            <a:lstStyle/>
            <a:p>
              <a:r>
                <a:rPr lang="en-US" altLang="ko-KR" sz="2000" b="1" dirty="0">
                  <a:solidFill>
                    <a:srgbClr val="FF0000"/>
                  </a:solidFill>
                  <a:latin typeface="+mj-lt"/>
                </a:rPr>
                <a:t>d</a:t>
              </a:r>
              <a:endParaRPr lang="ko-KR" altLang="en-US" sz="2000" b="1" dirty="0">
                <a:solidFill>
                  <a:srgbClr val="FF0000"/>
                </a:solidFill>
                <a:latin typeface="+mj-lt"/>
              </a:endParaRPr>
            </a:p>
          </p:txBody>
        </p:sp>
        <p:sp>
          <p:nvSpPr>
            <p:cNvPr id="17" name="TextBox 16">
              <a:extLst>
                <a:ext uri="{FF2B5EF4-FFF2-40B4-BE49-F238E27FC236}">
                  <a16:creationId xmlns:a16="http://schemas.microsoft.com/office/drawing/2014/main" id="{6FE45E15-C229-42B2-A0E5-D9E4161E68AD}"/>
                </a:ext>
              </a:extLst>
            </p:cNvPr>
            <p:cNvSpPr txBox="1"/>
            <p:nvPr/>
          </p:nvSpPr>
          <p:spPr>
            <a:xfrm>
              <a:off x="4021992" y="2136189"/>
              <a:ext cx="410308" cy="400110"/>
            </a:xfrm>
            <a:prstGeom prst="rect">
              <a:avLst/>
            </a:prstGeom>
            <a:noFill/>
          </p:spPr>
          <p:txBody>
            <a:bodyPr wrap="square" rtlCol="0">
              <a:spAutoFit/>
            </a:bodyPr>
            <a:lstStyle/>
            <a:p>
              <a:r>
                <a:rPr lang="en-US" altLang="ko-KR" sz="2000" b="1" dirty="0">
                  <a:solidFill>
                    <a:srgbClr val="FF0000"/>
                  </a:solidFill>
                  <a:latin typeface="+mj-lt"/>
                </a:rPr>
                <a:t>e</a:t>
              </a:r>
              <a:endParaRPr lang="ko-KR" altLang="en-US" sz="2000" b="1" dirty="0">
                <a:solidFill>
                  <a:srgbClr val="FF0000"/>
                </a:solidFill>
                <a:latin typeface="+mj-lt"/>
              </a:endParaRPr>
            </a:p>
          </p:txBody>
        </p:sp>
        <p:sp>
          <p:nvSpPr>
            <p:cNvPr id="23" name="TextBox 22">
              <a:extLst>
                <a:ext uri="{FF2B5EF4-FFF2-40B4-BE49-F238E27FC236}">
                  <a16:creationId xmlns:a16="http://schemas.microsoft.com/office/drawing/2014/main" id="{ECC1D812-5112-4803-85E5-41E0F6E27182}"/>
                </a:ext>
              </a:extLst>
            </p:cNvPr>
            <p:cNvSpPr txBox="1"/>
            <p:nvPr/>
          </p:nvSpPr>
          <p:spPr>
            <a:xfrm>
              <a:off x="8182708" y="1849316"/>
              <a:ext cx="410308" cy="400110"/>
            </a:xfrm>
            <a:prstGeom prst="rect">
              <a:avLst/>
            </a:prstGeom>
            <a:noFill/>
          </p:spPr>
          <p:txBody>
            <a:bodyPr wrap="square" rtlCol="0">
              <a:spAutoFit/>
            </a:bodyPr>
            <a:lstStyle/>
            <a:p>
              <a:r>
                <a:rPr lang="en-US" altLang="ko-KR" sz="2000" b="1" dirty="0">
                  <a:solidFill>
                    <a:srgbClr val="FF0000"/>
                  </a:solidFill>
                  <a:latin typeface="+mj-lt"/>
                </a:rPr>
                <a:t>c </a:t>
              </a:r>
              <a:endParaRPr lang="ko-KR" altLang="en-US" sz="2000" b="1" dirty="0">
                <a:solidFill>
                  <a:srgbClr val="FF0000"/>
                </a:solidFill>
                <a:latin typeface="+mj-lt"/>
              </a:endParaRPr>
            </a:p>
          </p:txBody>
        </p:sp>
        <p:sp>
          <p:nvSpPr>
            <p:cNvPr id="24" name="TextBox 23">
              <a:extLst>
                <a:ext uri="{FF2B5EF4-FFF2-40B4-BE49-F238E27FC236}">
                  <a16:creationId xmlns:a16="http://schemas.microsoft.com/office/drawing/2014/main" id="{985C1888-3D8C-47DD-9A84-79284E31BD2C}"/>
                </a:ext>
              </a:extLst>
            </p:cNvPr>
            <p:cNvSpPr txBox="1"/>
            <p:nvPr/>
          </p:nvSpPr>
          <p:spPr>
            <a:xfrm>
              <a:off x="8195408" y="2133113"/>
              <a:ext cx="410308" cy="400110"/>
            </a:xfrm>
            <a:prstGeom prst="rect">
              <a:avLst/>
            </a:prstGeom>
            <a:noFill/>
          </p:spPr>
          <p:txBody>
            <a:bodyPr wrap="square" rtlCol="0">
              <a:spAutoFit/>
            </a:bodyPr>
            <a:lstStyle/>
            <a:p>
              <a:r>
                <a:rPr lang="en-US" altLang="ko-KR" sz="2000" b="1" dirty="0">
                  <a:solidFill>
                    <a:srgbClr val="FF0000"/>
                  </a:solidFill>
                  <a:latin typeface="+mj-lt"/>
                </a:rPr>
                <a:t>f</a:t>
              </a:r>
              <a:endParaRPr lang="ko-KR" altLang="en-US" sz="2000" b="1" dirty="0">
                <a:solidFill>
                  <a:srgbClr val="FF0000"/>
                </a:solidFill>
                <a:latin typeface="+mj-lt"/>
              </a:endParaRPr>
            </a:p>
          </p:txBody>
        </p:sp>
      </p:grpSp>
      <p:sp>
        <p:nvSpPr>
          <p:cNvPr id="12" name="제목 1">
            <a:extLst>
              <a:ext uri="{FF2B5EF4-FFF2-40B4-BE49-F238E27FC236}">
                <a16:creationId xmlns:a16="http://schemas.microsoft.com/office/drawing/2014/main" id="{524BBD8D-65B1-4476-8288-106BDFA7A1F2}"/>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8298685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7C6DDE6E-A47A-423F-9FDE-6F1BA6843E7A}"/>
              </a:ext>
            </a:extLst>
          </p:cNvPr>
          <p:cNvPicPr>
            <a:picLocks noChangeAspect="1"/>
          </p:cNvPicPr>
          <p:nvPr/>
        </p:nvPicPr>
        <p:blipFill rotWithShape="1">
          <a:blip r:embed="rId4"/>
          <a:srcRect r="3025" b="4265"/>
          <a:stretch/>
        </p:blipFill>
        <p:spPr>
          <a:xfrm>
            <a:off x="1301787" y="773780"/>
            <a:ext cx="9588425" cy="531043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p.64</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grpSp>
        <p:nvGrpSpPr>
          <p:cNvPr id="24" name="그룹 23">
            <a:extLst>
              <a:ext uri="{FF2B5EF4-FFF2-40B4-BE49-F238E27FC236}">
                <a16:creationId xmlns:a16="http://schemas.microsoft.com/office/drawing/2014/main" id="{A03A5A01-A0BA-4D2F-B8A0-EBEB6B5E595F}"/>
              </a:ext>
            </a:extLst>
          </p:cNvPr>
          <p:cNvGrpSpPr/>
          <p:nvPr/>
        </p:nvGrpSpPr>
        <p:grpSpPr>
          <a:xfrm>
            <a:off x="2055511" y="2158532"/>
            <a:ext cx="6361198" cy="3952926"/>
            <a:chOff x="2350731" y="1966192"/>
            <a:chExt cx="5959513" cy="3952926"/>
          </a:xfrm>
        </p:grpSpPr>
        <p:sp>
          <p:nvSpPr>
            <p:cNvPr id="20" name="타원 19">
              <a:extLst>
                <a:ext uri="{FF2B5EF4-FFF2-40B4-BE49-F238E27FC236}">
                  <a16:creationId xmlns:a16="http://schemas.microsoft.com/office/drawing/2014/main" id="{CE344761-3A5E-4034-A646-4778D2605EE0}"/>
                </a:ext>
              </a:extLst>
            </p:cNvPr>
            <p:cNvSpPr/>
            <p:nvPr/>
          </p:nvSpPr>
          <p:spPr>
            <a:xfrm>
              <a:off x="5146504" y="3946218"/>
              <a:ext cx="337267"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2" name="타원 21">
              <a:extLst>
                <a:ext uri="{FF2B5EF4-FFF2-40B4-BE49-F238E27FC236}">
                  <a16:creationId xmlns:a16="http://schemas.microsoft.com/office/drawing/2014/main" id="{90E6BEF1-E0FC-4BC8-8E8B-3CE3123907A3}"/>
                </a:ext>
              </a:extLst>
            </p:cNvPr>
            <p:cNvSpPr/>
            <p:nvPr/>
          </p:nvSpPr>
          <p:spPr>
            <a:xfrm>
              <a:off x="7972977" y="1966192"/>
              <a:ext cx="337267"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3" name="타원 22">
              <a:extLst>
                <a:ext uri="{FF2B5EF4-FFF2-40B4-BE49-F238E27FC236}">
                  <a16:creationId xmlns:a16="http://schemas.microsoft.com/office/drawing/2014/main" id="{0D1CEC1C-E0A9-4595-A960-8E7FA3D0BF5A}"/>
                </a:ext>
              </a:extLst>
            </p:cNvPr>
            <p:cNvSpPr/>
            <p:nvPr/>
          </p:nvSpPr>
          <p:spPr>
            <a:xfrm>
              <a:off x="2350731" y="5559118"/>
              <a:ext cx="337267"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grpSp>
      <p:sp>
        <p:nvSpPr>
          <p:cNvPr id="15" name="TextBox 14">
            <a:extLst>
              <a:ext uri="{FF2B5EF4-FFF2-40B4-BE49-F238E27FC236}">
                <a16:creationId xmlns:a16="http://schemas.microsoft.com/office/drawing/2014/main" id="{981641C1-0C30-42D9-985C-27D2EDF198C8}"/>
              </a:ext>
            </a:extLst>
          </p:cNvPr>
          <p:cNvSpPr txBox="1"/>
          <p:nvPr/>
        </p:nvSpPr>
        <p:spPr>
          <a:xfrm>
            <a:off x="7916637" y="1310406"/>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4" name="TextBox 13">
            <a:hlinkClick r:id="rId5" action="ppaction://hlinksldjump"/>
            <a:extLst>
              <a:ext uri="{FF2B5EF4-FFF2-40B4-BE49-F238E27FC236}">
                <a16:creationId xmlns:a16="http://schemas.microsoft.com/office/drawing/2014/main" id="{36175F6E-31AA-409E-A3C5-C3F76916BB7B}"/>
              </a:ext>
            </a:extLst>
          </p:cNvPr>
          <p:cNvSpPr txBox="1"/>
          <p:nvPr/>
        </p:nvSpPr>
        <p:spPr>
          <a:xfrm>
            <a:off x="7040402" y="1303453"/>
            <a:ext cx="787760"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8" name="제목 1">
            <a:extLst>
              <a:ext uri="{FF2B5EF4-FFF2-40B4-BE49-F238E27FC236}">
                <a16:creationId xmlns:a16="http://schemas.microsoft.com/office/drawing/2014/main" id="{B1939F3E-81EA-4639-A504-22DB99BB0A13}"/>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1 | </a:t>
            </a:r>
            <a:r>
              <a:rPr lang="en-US" altLang="ko-KR" sz="1800" b="1" u="none" strike="noStrike" baseline="0" dirty="0">
                <a:solidFill>
                  <a:srgbClr val="2AA738"/>
                </a:solidFill>
              </a:rPr>
              <a:t>At the Immigration Counter</a:t>
            </a:r>
            <a:endParaRPr lang="ko-KR" altLang="en-US" sz="1800" b="1" dirty="0">
              <a:solidFill>
                <a:srgbClr val="2AA738"/>
              </a:solidFill>
              <a:cs typeface="Calibri" panose="020F0502020204030204" pitchFamily="34" charset="0"/>
            </a:endParaRPr>
          </a:p>
        </p:txBody>
      </p:sp>
      <p:pic>
        <p:nvPicPr>
          <p:cNvPr id="5" name="P2L4_64p_Situation 1_A">
            <a:hlinkClick r:id="" action="ppaction://media"/>
            <a:extLst>
              <a:ext uri="{FF2B5EF4-FFF2-40B4-BE49-F238E27FC236}">
                <a16:creationId xmlns:a16="http://schemas.microsoft.com/office/drawing/2014/main" id="{E10A2EFA-5D54-4403-A60E-C078193BB2A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76727" y="1243065"/>
            <a:ext cx="475200" cy="475200"/>
          </a:xfrm>
          <a:prstGeom prst="rect">
            <a:avLst/>
          </a:prstGeom>
        </p:spPr>
      </p:pic>
      <p:sp>
        <p:nvSpPr>
          <p:cNvPr id="13" name="제목 1">
            <a:extLst>
              <a:ext uri="{FF2B5EF4-FFF2-40B4-BE49-F238E27FC236}">
                <a16:creationId xmlns:a16="http://schemas.microsoft.com/office/drawing/2014/main" id="{911F5696-99E6-4829-B092-C3C3FB5ADC1B}"/>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9882024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4272" fill="hold"/>
                                        <p:tgtEl>
                                          <p:spTgt spid="5"/>
                                        </p:tgtEl>
                                      </p:cBhvr>
                                    </p:cmd>
                                  </p:childTnLst>
                                </p:cTn>
                              </p:par>
                            </p:childTnLst>
                          </p:cTn>
                        </p:par>
                      </p:childTnLst>
                    </p:cTn>
                  </p:par>
                </p:childTnLst>
              </p:cTn>
              <p:nextCondLst>
                <p:cond evt="onClick" delay="0">
                  <p:tgtEl>
                    <p:spTgt spid="5"/>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C1BDF966-BDDF-46C4-874C-894F6C8BAADD}"/>
              </a:ext>
            </a:extLst>
          </p:cNvPr>
          <p:cNvPicPr>
            <a:picLocks noChangeAspect="1"/>
          </p:cNvPicPr>
          <p:nvPr/>
        </p:nvPicPr>
        <p:blipFill>
          <a:blip r:embed="rId2"/>
          <a:stretch>
            <a:fillRect/>
          </a:stretch>
        </p:blipFill>
        <p:spPr>
          <a:xfrm>
            <a:off x="964850" y="759478"/>
            <a:ext cx="9152166" cy="5444691"/>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64</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005813" y="123549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extLst>
              <a:ext uri="{FF2B5EF4-FFF2-40B4-BE49-F238E27FC236}">
                <a16:creationId xmlns:a16="http://schemas.microsoft.com/office/drawing/2014/main" id="{643D5DEA-3CBF-40B5-9FD7-48879C50A63C}"/>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AC284DBC-A185-439B-AA98-A09372EFA3D6}"/>
              </a:ext>
            </a:extLst>
          </p:cNvPr>
          <p:cNvSpPr txBox="1"/>
          <p:nvPr/>
        </p:nvSpPr>
        <p:spPr>
          <a:xfrm>
            <a:off x="840038" y="6497451"/>
            <a:ext cx="7707062" cy="276999"/>
          </a:xfrm>
          <a:prstGeom prst="rect">
            <a:avLst/>
          </a:prstGeom>
          <a:noFill/>
        </p:spPr>
        <p:txBody>
          <a:bodyPr wrap="square" rtlCol="0">
            <a:spAutoFit/>
          </a:bodyPr>
          <a:lstStyle/>
          <a:p>
            <a:r>
              <a:rPr lang="en-US" altLang="ko-KR" sz="1200" dirty="0">
                <a:solidFill>
                  <a:schemeClr val="bg1"/>
                </a:solidFill>
                <a:latin typeface="+mj-lt"/>
              </a:rPr>
              <a:t>•landing card: </a:t>
            </a:r>
            <a:r>
              <a:rPr lang="ko-KR" altLang="en-US" sz="1200" dirty="0">
                <a:solidFill>
                  <a:schemeClr val="bg1"/>
                </a:solidFill>
                <a:latin typeface="+mj-lt"/>
              </a:rPr>
              <a:t>입국 신고서 </a:t>
            </a:r>
            <a:r>
              <a:rPr lang="en-US" altLang="ko-KR" sz="1200" dirty="0">
                <a:solidFill>
                  <a:schemeClr val="bg1"/>
                </a:solidFill>
                <a:latin typeface="+mj-lt"/>
              </a:rPr>
              <a:t>•customs declaration form: </a:t>
            </a:r>
            <a:r>
              <a:rPr lang="ko-KR" altLang="en-US" sz="1200" dirty="0">
                <a:solidFill>
                  <a:schemeClr val="bg1"/>
                </a:solidFill>
                <a:latin typeface="+mj-lt"/>
              </a:rPr>
              <a:t>세관 신고서 </a:t>
            </a:r>
            <a:r>
              <a:rPr lang="en-US" altLang="ko-KR" sz="1200" dirty="0">
                <a:solidFill>
                  <a:schemeClr val="bg1"/>
                </a:solidFill>
                <a:latin typeface="+mj-lt"/>
              </a:rPr>
              <a:t>•baggage claim area: </a:t>
            </a:r>
            <a:r>
              <a:rPr lang="ko-KR" altLang="en-US" sz="1200" dirty="0">
                <a:solidFill>
                  <a:schemeClr val="bg1"/>
                </a:solidFill>
                <a:latin typeface="+mj-lt"/>
              </a:rPr>
              <a:t>수하물 찾는 곳</a:t>
            </a:r>
          </a:p>
        </p:txBody>
      </p:sp>
      <p:sp>
        <p:nvSpPr>
          <p:cNvPr id="16" name="제목 1">
            <a:extLst>
              <a:ext uri="{FF2B5EF4-FFF2-40B4-BE49-F238E27FC236}">
                <a16:creationId xmlns:a16="http://schemas.microsoft.com/office/drawing/2014/main" id="{51372359-1838-4FBE-BF91-DB1164D7C41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1 | </a:t>
            </a:r>
            <a:r>
              <a:rPr lang="en-US" altLang="ko-KR" sz="1800" b="1" u="none" strike="noStrike" baseline="0" dirty="0">
                <a:solidFill>
                  <a:srgbClr val="2AA738"/>
                </a:solidFill>
              </a:rPr>
              <a:t>At the Immigration Counter</a:t>
            </a:r>
            <a:endParaRPr lang="ko-KR" altLang="en-US" sz="1800" b="1" dirty="0">
              <a:solidFill>
                <a:srgbClr val="2AA738"/>
              </a:solidFill>
              <a:cs typeface="Calibri" panose="020F0502020204030204" pitchFamily="34" charset="0"/>
            </a:endParaRPr>
          </a:p>
        </p:txBody>
      </p:sp>
      <p:sp>
        <p:nvSpPr>
          <p:cNvPr id="21" name="TextBox 20">
            <a:extLst>
              <a:ext uri="{FF2B5EF4-FFF2-40B4-BE49-F238E27FC236}">
                <a16:creationId xmlns:a16="http://schemas.microsoft.com/office/drawing/2014/main" id="{5D8D17AA-D4DE-449C-8E4E-99D8E5AB0B95}"/>
              </a:ext>
            </a:extLst>
          </p:cNvPr>
          <p:cNvSpPr txBox="1"/>
          <p:nvPr/>
        </p:nvSpPr>
        <p:spPr>
          <a:xfrm>
            <a:off x="10013499" y="1334579"/>
            <a:ext cx="2047022" cy="3970318"/>
          </a:xfrm>
          <a:prstGeom prst="rect">
            <a:avLst/>
          </a:prstGeom>
          <a:noFill/>
        </p:spPr>
        <p:txBody>
          <a:bodyPr wrap="square" rtlCol="0">
            <a:spAutoFit/>
          </a:bodyPr>
          <a:lstStyle/>
          <a:p>
            <a:pPr marL="180975" indent="-180975"/>
            <a:r>
              <a:rPr lang="en-US" altLang="ko-KR" sz="1400" b="1" dirty="0">
                <a:solidFill>
                  <a:srgbClr val="FF0000"/>
                </a:solidFill>
              </a:rPr>
              <a:t>&lt;</a:t>
            </a:r>
            <a:r>
              <a:rPr lang="ko-KR" altLang="en-US" sz="1400" b="1" dirty="0">
                <a:solidFill>
                  <a:srgbClr val="FF0000"/>
                </a:solidFill>
              </a:rPr>
              <a:t>예시 정답</a:t>
            </a:r>
            <a:r>
              <a:rPr lang="en-US" altLang="ko-KR" sz="1400" b="1" dirty="0">
                <a:solidFill>
                  <a:srgbClr val="FF0000"/>
                </a:solidFill>
              </a:rPr>
              <a:t>&gt;</a:t>
            </a:r>
          </a:p>
          <a:p>
            <a:pPr marL="180975" indent="-180975" algn="l"/>
            <a:r>
              <a:rPr lang="en-US" altLang="ko-KR" sz="1400" b="1" i="0" u="none" strike="noStrike" baseline="0" dirty="0">
                <a:solidFill>
                  <a:srgbClr val="FF0000"/>
                </a:solidFill>
              </a:rPr>
              <a:t>A: What’s the purpose of your visit?</a:t>
            </a:r>
          </a:p>
          <a:p>
            <a:pPr marL="180975" indent="-180975" algn="l"/>
            <a:r>
              <a:rPr lang="en-US" altLang="ko-KR" sz="1400" b="1" i="0" u="none" strike="noStrike" baseline="0" dirty="0">
                <a:solidFill>
                  <a:srgbClr val="FF0000"/>
                </a:solidFill>
              </a:rPr>
              <a:t>B: </a:t>
            </a:r>
            <a:r>
              <a:rPr lang="en-US" altLang="ko-KR" sz="1400" b="1" i="0" u="sng" strike="noStrike" baseline="0" dirty="0">
                <a:solidFill>
                  <a:srgbClr val="FF0000"/>
                </a:solidFill>
              </a:rPr>
              <a:t>Studying English.</a:t>
            </a:r>
          </a:p>
          <a:p>
            <a:pPr marL="180975" indent="-180975" algn="l"/>
            <a:r>
              <a:rPr lang="en-US" altLang="ko-KR" sz="1400" b="1" i="0" u="none" strike="noStrike" baseline="0" dirty="0">
                <a:solidFill>
                  <a:srgbClr val="FF0000"/>
                </a:solidFill>
              </a:rPr>
              <a:t>A: How long will you be staying?</a:t>
            </a:r>
          </a:p>
          <a:p>
            <a:pPr marL="180975" indent="-180975" algn="l"/>
            <a:r>
              <a:rPr lang="en-US" altLang="ko-KR" sz="1400" b="1" i="0" u="none" strike="noStrike" baseline="0" dirty="0">
                <a:solidFill>
                  <a:srgbClr val="FF0000"/>
                </a:solidFill>
              </a:rPr>
              <a:t>B: About </a:t>
            </a:r>
            <a:r>
              <a:rPr lang="en-US" altLang="ko-KR" sz="1400" b="1" i="0" u="sng" strike="noStrike" baseline="0" dirty="0">
                <a:solidFill>
                  <a:srgbClr val="FF0000"/>
                </a:solidFill>
              </a:rPr>
              <a:t>two months.</a:t>
            </a:r>
            <a:endParaRPr lang="en-US" altLang="ko-KR" sz="1400" b="1" i="0" u="none" strike="noStrike" baseline="0" dirty="0">
              <a:solidFill>
                <a:srgbClr val="FF0000"/>
              </a:solidFill>
            </a:endParaRPr>
          </a:p>
          <a:p>
            <a:pPr marL="180975" indent="-180975" algn="l"/>
            <a:r>
              <a:rPr lang="en-US" altLang="ko-KR" sz="1400" b="1" i="0" u="none" strike="noStrike" baseline="0" dirty="0">
                <a:solidFill>
                  <a:srgbClr val="FF0000"/>
                </a:solidFill>
              </a:rPr>
              <a:t>A: Where will you stay?</a:t>
            </a:r>
          </a:p>
          <a:p>
            <a:pPr marL="180975" indent="-180975" algn="l"/>
            <a:r>
              <a:rPr lang="en-US" altLang="ko-KR" sz="1400" b="1" i="0" u="none" strike="noStrike" baseline="0" dirty="0">
                <a:solidFill>
                  <a:srgbClr val="FF0000"/>
                </a:solidFill>
              </a:rPr>
              <a:t>B: At </a:t>
            </a:r>
            <a:r>
              <a:rPr lang="en-US" altLang="ko-KR" sz="1400" b="1" i="0" u="sng" strike="noStrike" baseline="0" dirty="0">
                <a:solidFill>
                  <a:srgbClr val="FF0000"/>
                </a:solidFill>
              </a:rPr>
              <a:t>a boarding house near the language school.</a:t>
            </a:r>
            <a:endParaRPr lang="en-US" altLang="ko-KR" sz="1400" b="1" i="0" u="none" strike="noStrike" baseline="0" dirty="0">
              <a:solidFill>
                <a:srgbClr val="FF0000"/>
              </a:solidFill>
            </a:endParaRPr>
          </a:p>
          <a:p>
            <a:pPr marL="180975" indent="-180975" algn="l"/>
            <a:r>
              <a:rPr lang="en-US" altLang="ko-KR" sz="1400" b="1" i="0" u="none" strike="noStrike" baseline="0" dirty="0">
                <a:solidFill>
                  <a:srgbClr val="FF0000"/>
                </a:solidFill>
              </a:rPr>
              <a:t>A: Okay, thank you.</a:t>
            </a:r>
            <a:r>
              <a:rPr lang="en-US" altLang="ko-KR" sz="1400" b="1" i="0" u="none" strike="noStrike" dirty="0">
                <a:solidFill>
                  <a:srgbClr val="FF0000"/>
                </a:solidFill>
              </a:rPr>
              <a:t> </a:t>
            </a:r>
            <a:r>
              <a:rPr lang="en-US" altLang="ko-KR" sz="1400" b="1" i="0" u="none" strike="noStrike" baseline="0" dirty="0">
                <a:solidFill>
                  <a:srgbClr val="FF0000"/>
                </a:solidFill>
              </a:rPr>
              <a:t>Here’s your passport. You can go now.</a:t>
            </a:r>
          </a:p>
          <a:p>
            <a:pPr marL="180975" indent="-180975" algn="l"/>
            <a:r>
              <a:rPr lang="en-US" altLang="ko-KR" sz="1400" b="1" i="0" u="none" strike="noStrike" baseline="0" dirty="0">
                <a:solidFill>
                  <a:srgbClr val="FF0000"/>
                </a:solidFill>
              </a:rPr>
              <a:t>B: Thank you.</a:t>
            </a:r>
            <a:endParaRPr lang="en-US" altLang="ko-KR" sz="1400" b="1" u="sng" dirty="0">
              <a:solidFill>
                <a:srgbClr val="FF0000"/>
              </a:solidFill>
            </a:endParaRPr>
          </a:p>
        </p:txBody>
      </p:sp>
      <p:sp>
        <p:nvSpPr>
          <p:cNvPr id="10" name="제목 1">
            <a:extLst>
              <a:ext uri="{FF2B5EF4-FFF2-40B4-BE49-F238E27FC236}">
                <a16:creationId xmlns:a16="http://schemas.microsoft.com/office/drawing/2014/main" id="{4B5CFE50-8070-4937-A8AB-5DCFC05C2152}"/>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416741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C0C01959-5BFC-443B-BE7F-618CA8B96DDF}"/>
              </a:ext>
            </a:extLst>
          </p:cNvPr>
          <p:cNvPicPr>
            <a:picLocks noChangeAspect="1"/>
          </p:cNvPicPr>
          <p:nvPr/>
        </p:nvPicPr>
        <p:blipFill>
          <a:blip r:embed="rId4"/>
          <a:stretch>
            <a:fillRect/>
          </a:stretch>
        </p:blipFill>
        <p:spPr>
          <a:xfrm>
            <a:off x="827610" y="901673"/>
            <a:ext cx="10536780" cy="505465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p.65</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2 | </a:t>
            </a:r>
            <a:r>
              <a:rPr lang="en-US" altLang="ko-KR" sz="1800" b="1" u="none" strike="noStrike" baseline="0" dirty="0">
                <a:solidFill>
                  <a:srgbClr val="2AA738"/>
                </a:solidFill>
              </a:rPr>
              <a:t>At Customs</a:t>
            </a:r>
            <a:endParaRPr lang="ko-KR" altLang="en-US" sz="1800" b="1" dirty="0">
              <a:solidFill>
                <a:srgbClr val="2AA738"/>
              </a:solidFill>
              <a:cs typeface="Calibri" panose="020F0502020204030204" pitchFamily="34" charset="0"/>
            </a:endParaRPr>
          </a:p>
        </p:txBody>
      </p:sp>
      <p:sp>
        <p:nvSpPr>
          <p:cNvPr id="18" name="직사각형 17">
            <a:extLst>
              <a:ext uri="{FF2B5EF4-FFF2-40B4-BE49-F238E27FC236}">
                <a16:creationId xmlns:a16="http://schemas.microsoft.com/office/drawing/2014/main" id="{3435823E-D4BD-4ED8-B473-6F65DE59C02D}"/>
              </a:ext>
            </a:extLst>
          </p:cNvPr>
          <p:cNvSpPr/>
          <p:nvPr/>
        </p:nvSpPr>
        <p:spPr>
          <a:xfrm>
            <a:off x="7626350" y="1253140"/>
            <a:ext cx="284828"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TextBox 14">
            <a:extLst>
              <a:ext uri="{FF2B5EF4-FFF2-40B4-BE49-F238E27FC236}">
                <a16:creationId xmlns:a16="http://schemas.microsoft.com/office/drawing/2014/main" id="{981641C1-0C30-42D9-985C-27D2EDF198C8}"/>
              </a:ext>
            </a:extLst>
          </p:cNvPr>
          <p:cNvSpPr txBox="1"/>
          <p:nvPr/>
        </p:nvSpPr>
        <p:spPr>
          <a:xfrm>
            <a:off x="7864635" y="150283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hlinkClick r:id="rId5" action="ppaction://hlinksldjump"/>
            <a:extLst>
              <a:ext uri="{FF2B5EF4-FFF2-40B4-BE49-F238E27FC236}">
                <a16:creationId xmlns:a16="http://schemas.microsoft.com/office/drawing/2014/main" id="{0F438834-E43D-4A58-AF7A-0F46754208CC}"/>
              </a:ext>
            </a:extLst>
          </p:cNvPr>
          <p:cNvSpPr txBox="1"/>
          <p:nvPr/>
        </p:nvSpPr>
        <p:spPr>
          <a:xfrm>
            <a:off x="6997369" y="1502288"/>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grpSp>
        <p:nvGrpSpPr>
          <p:cNvPr id="16" name="그룹 15">
            <a:extLst>
              <a:ext uri="{FF2B5EF4-FFF2-40B4-BE49-F238E27FC236}">
                <a16:creationId xmlns:a16="http://schemas.microsoft.com/office/drawing/2014/main" id="{2A5F3BA3-A7B4-4231-AB74-54820EF49AE2}"/>
              </a:ext>
            </a:extLst>
          </p:cNvPr>
          <p:cNvGrpSpPr/>
          <p:nvPr/>
        </p:nvGrpSpPr>
        <p:grpSpPr>
          <a:xfrm>
            <a:off x="1791463" y="2398519"/>
            <a:ext cx="6429506" cy="3358081"/>
            <a:chOff x="1635917" y="282018"/>
            <a:chExt cx="6023528" cy="3358081"/>
          </a:xfrm>
        </p:grpSpPr>
        <p:sp>
          <p:nvSpPr>
            <p:cNvPr id="19" name="타원 18">
              <a:extLst>
                <a:ext uri="{FF2B5EF4-FFF2-40B4-BE49-F238E27FC236}">
                  <a16:creationId xmlns:a16="http://schemas.microsoft.com/office/drawing/2014/main" id="{50AF47DB-7968-4777-896F-EFE01DCEA3C0}"/>
                </a:ext>
              </a:extLst>
            </p:cNvPr>
            <p:cNvSpPr/>
            <p:nvPr/>
          </p:nvSpPr>
          <p:spPr>
            <a:xfrm>
              <a:off x="7355903" y="2393277"/>
              <a:ext cx="303542" cy="324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0" name="타원 19">
              <a:extLst>
                <a:ext uri="{FF2B5EF4-FFF2-40B4-BE49-F238E27FC236}">
                  <a16:creationId xmlns:a16="http://schemas.microsoft.com/office/drawing/2014/main" id="{23ADB9CF-03B7-4F75-A820-67590CE111C8}"/>
                </a:ext>
              </a:extLst>
            </p:cNvPr>
            <p:cNvSpPr/>
            <p:nvPr/>
          </p:nvSpPr>
          <p:spPr>
            <a:xfrm>
              <a:off x="4504290" y="282018"/>
              <a:ext cx="303542" cy="324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1" name="타원 20">
              <a:extLst>
                <a:ext uri="{FF2B5EF4-FFF2-40B4-BE49-F238E27FC236}">
                  <a16:creationId xmlns:a16="http://schemas.microsoft.com/office/drawing/2014/main" id="{9529FB55-A0F2-45FA-8E52-27D68CCAB6FC}"/>
                </a:ext>
              </a:extLst>
            </p:cNvPr>
            <p:cNvSpPr/>
            <p:nvPr/>
          </p:nvSpPr>
          <p:spPr>
            <a:xfrm>
              <a:off x="1635917" y="3316099"/>
              <a:ext cx="303542" cy="324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grpSp>
      <p:pic>
        <p:nvPicPr>
          <p:cNvPr id="6" name="P2L4_65p_Situation 2_A">
            <a:hlinkClick r:id="" action="ppaction://media"/>
            <a:extLst>
              <a:ext uri="{FF2B5EF4-FFF2-40B4-BE49-F238E27FC236}">
                <a16:creationId xmlns:a16="http://schemas.microsoft.com/office/drawing/2014/main" id="{C86F46BB-4DC0-4A7D-8A69-55FA8A55698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333289" y="1434947"/>
            <a:ext cx="475200" cy="475200"/>
          </a:xfrm>
          <a:prstGeom prst="rect">
            <a:avLst/>
          </a:prstGeom>
        </p:spPr>
      </p:pic>
      <p:sp>
        <p:nvSpPr>
          <p:cNvPr id="14" name="제목 1">
            <a:extLst>
              <a:ext uri="{FF2B5EF4-FFF2-40B4-BE49-F238E27FC236}">
                <a16:creationId xmlns:a16="http://schemas.microsoft.com/office/drawing/2014/main" id="{715604E3-9C39-4090-BD96-ABF2D080AE65}"/>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6238255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5661" fill="hold"/>
                                        <p:tgtEl>
                                          <p:spTgt spid="6"/>
                                        </p:tgtEl>
                                      </p:cBhvr>
                                    </p:cmd>
                                  </p:childTnLst>
                                </p:cTn>
                              </p:par>
                            </p:childTnLst>
                          </p:cTn>
                        </p:par>
                      </p:childTnLst>
                    </p:cTn>
                  </p:par>
                </p:childTnLst>
              </p:cTn>
              <p:nextCondLst>
                <p:cond evt="onClick" delay="0">
                  <p:tgtEl>
                    <p:spTgt spid="6"/>
                  </p:tgtEl>
                </p:cond>
              </p:nextCondLst>
            </p:seq>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D3406513-31EA-4E52-AD87-F98411B288D1}"/>
              </a:ext>
            </a:extLst>
          </p:cNvPr>
          <p:cNvPicPr>
            <a:picLocks noChangeAspect="1"/>
          </p:cNvPicPr>
          <p:nvPr/>
        </p:nvPicPr>
        <p:blipFill>
          <a:blip r:embed="rId2"/>
          <a:stretch>
            <a:fillRect/>
          </a:stretch>
        </p:blipFill>
        <p:spPr>
          <a:xfrm>
            <a:off x="1712188" y="719481"/>
            <a:ext cx="8014212" cy="5483062"/>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65</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027085" y="1094776"/>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extLst>
              <a:ext uri="{FF2B5EF4-FFF2-40B4-BE49-F238E27FC236}">
                <a16:creationId xmlns:a16="http://schemas.microsoft.com/office/drawing/2014/main" id="{7B9CDDD5-0239-498A-A4DA-5E9BB86F641F}"/>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4196BDF3-E519-4F6F-9E23-117D4F30CD7E}"/>
              </a:ext>
            </a:extLst>
          </p:cNvPr>
          <p:cNvSpPr txBox="1"/>
          <p:nvPr/>
        </p:nvSpPr>
        <p:spPr>
          <a:xfrm>
            <a:off x="834928" y="6497451"/>
            <a:ext cx="6027057" cy="276999"/>
          </a:xfrm>
          <a:prstGeom prst="rect">
            <a:avLst/>
          </a:prstGeom>
          <a:noFill/>
        </p:spPr>
        <p:txBody>
          <a:bodyPr wrap="square" rtlCol="0">
            <a:spAutoFit/>
          </a:bodyPr>
          <a:lstStyle/>
          <a:p>
            <a:r>
              <a:rPr lang="en-US" altLang="ko-KR" sz="1200" dirty="0">
                <a:solidFill>
                  <a:schemeClr val="bg1"/>
                </a:solidFill>
                <a:latin typeface="+mj-lt"/>
              </a:rPr>
              <a:t>•personal effects: </a:t>
            </a:r>
            <a:r>
              <a:rPr lang="ko-KR" altLang="en-US" sz="1200" dirty="0">
                <a:solidFill>
                  <a:schemeClr val="bg1"/>
                </a:solidFill>
                <a:latin typeface="+mj-lt"/>
              </a:rPr>
              <a:t>개인 소지품 </a:t>
            </a:r>
            <a:r>
              <a:rPr lang="en-US" altLang="ko-KR" sz="1200" dirty="0">
                <a:solidFill>
                  <a:schemeClr val="bg1"/>
                </a:solidFill>
                <a:latin typeface="+mj-lt"/>
              </a:rPr>
              <a:t>•customs declaration slip: </a:t>
            </a:r>
            <a:r>
              <a:rPr lang="ko-KR" altLang="en-US" sz="1200" dirty="0">
                <a:solidFill>
                  <a:schemeClr val="bg1"/>
                </a:solidFill>
                <a:latin typeface="+mj-lt"/>
              </a:rPr>
              <a:t>세관 신고서 </a:t>
            </a:r>
            <a:r>
              <a:rPr lang="en-US" altLang="ko-KR" sz="1200" dirty="0">
                <a:solidFill>
                  <a:schemeClr val="bg1"/>
                </a:solidFill>
                <a:latin typeface="+mj-lt"/>
              </a:rPr>
              <a:t>•liquor: </a:t>
            </a:r>
            <a:r>
              <a:rPr lang="ko-KR" altLang="en-US" sz="1200" dirty="0">
                <a:solidFill>
                  <a:schemeClr val="bg1"/>
                </a:solidFill>
                <a:latin typeface="+mj-lt"/>
              </a:rPr>
              <a:t>술</a:t>
            </a:r>
          </a:p>
        </p:txBody>
      </p:sp>
      <p:sp>
        <p:nvSpPr>
          <p:cNvPr id="29" name="TextBox 28">
            <a:extLst>
              <a:ext uri="{FF2B5EF4-FFF2-40B4-BE49-F238E27FC236}">
                <a16:creationId xmlns:a16="http://schemas.microsoft.com/office/drawing/2014/main" id="{080FD21F-89EF-4F95-854D-2CE6C359B205}"/>
              </a:ext>
            </a:extLst>
          </p:cNvPr>
          <p:cNvSpPr txBox="1"/>
          <p:nvPr/>
        </p:nvSpPr>
        <p:spPr>
          <a:xfrm>
            <a:off x="9674644" y="1099609"/>
            <a:ext cx="2426159" cy="4832092"/>
          </a:xfrm>
          <a:prstGeom prst="rect">
            <a:avLst/>
          </a:prstGeom>
          <a:noFill/>
        </p:spPr>
        <p:txBody>
          <a:bodyPr wrap="square" rtlCol="0">
            <a:spAutoFit/>
          </a:bodyPr>
          <a:lstStyle/>
          <a:p>
            <a:pPr marL="180975" indent="-180975" algn="l"/>
            <a:r>
              <a:rPr lang="en-US" altLang="ko-KR" sz="1400" b="1" dirty="0">
                <a:solidFill>
                  <a:srgbClr val="FF0000"/>
                </a:solidFill>
              </a:rPr>
              <a:t>&lt;</a:t>
            </a:r>
            <a:r>
              <a:rPr lang="ko-KR" altLang="en-US" sz="1400" b="1" dirty="0">
                <a:solidFill>
                  <a:srgbClr val="FF0000"/>
                </a:solidFill>
              </a:rPr>
              <a:t>예시 정답</a:t>
            </a:r>
            <a:r>
              <a:rPr lang="en-US" altLang="ko-KR" sz="1400" b="1" dirty="0">
                <a:solidFill>
                  <a:srgbClr val="FF0000"/>
                </a:solidFill>
              </a:rPr>
              <a:t>&gt;</a:t>
            </a:r>
          </a:p>
          <a:p>
            <a:pPr marL="180975" indent="-180975" algn="l"/>
            <a:r>
              <a:rPr lang="en-US" altLang="ko-KR" sz="1400" b="1" i="0" u="none" strike="noStrike" baseline="0" dirty="0">
                <a:solidFill>
                  <a:srgbClr val="FF0000"/>
                </a:solidFill>
              </a:rPr>
              <a:t>A: Your passport and customs declaration slip, please.</a:t>
            </a:r>
          </a:p>
          <a:p>
            <a:pPr marL="180975" indent="-180975" algn="l"/>
            <a:r>
              <a:rPr lang="en-US" altLang="ko-KR" sz="1400" b="1" i="0" u="none" strike="noStrike" baseline="0" dirty="0">
                <a:solidFill>
                  <a:srgbClr val="FF0000"/>
                </a:solidFill>
              </a:rPr>
              <a:t>B: Sure, here you are.</a:t>
            </a:r>
          </a:p>
          <a:p>
            <a:pPr marL="180975" indent="-180975" algn="l"/>
            <a:r>
              <a:rPr lang="en-US" altLang="ko-KR" sz="1400" b="1" i="0" u="none" strike="noStrike" baseline="0" dirty="0">
                <a:solidFill>
                  <a:srgbClr val="FF0000"/>
                </a:solidFill>
              </a:rPr>
              <a:t>A: Will you open your suitcase, please?</a:t>
            </a:r>
          </a:p>
          <a:p>
            <a:pPr marL="180975" indent="-180975" algn="l"/>
            <a:r>
              <a:rPr lang="en-US" altLang="ko-KR" sz="1400" b="1" i="0" u="none" strike="noStrike" baseline="0" dirty="0">
                <a:solidFill>
                  <a:srgbClr val="FF0000"/>
                </a:solidFill>
              </a:rPr>
              <a:t>B: Certainly.</a:t>
            </a:r>
          </a:p>
          <a:p>
            <a:pPr marL="180975" indent="-180975" algn="l"/>
            <a:r>
              <a:rPr lang="en-US" altLang="ko-KR" sz="1400" b="1" i="0" u="none" strike="noStrike" baseline="0" dirty="0">
                <a:solidFill>
                  <a:srgbClr val="FF0000"/>
                </a:solidFill>
              </a:rPr>
              <a:t>A: Do you have any liquor or cigarettes?</a:t>
            </a:r>
          </a:p>
          <a:p>
            <a:pPr marL="180975" indent="-180975" algn="l"/>
            <a:r>
              <a:rPr lang="en-US" altLang="ko-KR" sz="1400" b="1" i="0" u="none" strike="noStrike" baseline="0" dirty="0">
                <a:solidFill>
                  <a:srgbClr val="FF0000"/>
                </a:solidFill>
              </a:rPr>
              <a:t>B: Yes, I bought </a:t>
            </a:r>
            <a:r>
              <a:rPr lang="en-US" altLang="ko-KR" sz="1400" b="1" i="0" u="sng" strike="noStrike" baseline="0" dirty="0">
                <a:solidFill>
                  <a:srgbClr val="FF0000"/>
                </a:solidFill>
              </a:rPr>
              <a:t>a carton of cigarettes</a:t>
            </a:r>
            <a:r>
              <a:rPr lang="en-US" altLang="ko-KR" sz="1400" b="1" i="0" u="none" strike="noStrike" baseline="0" dirty="0">
                <a:solidFill>
                  <a:srgbClr val="FF0000"/>
                </a:solidFill>
              </a:rPr>
              <a:t> on the flight. I believe it’ll be duty-free.</a:t>
            </a:r>
          </a:p>
          <a:p>
            <a:pPr marL="180975" indent="-180975" algn="l"/>
            <a:r>
              <a:rPr lang="en-US" altLang="ko-KR" sz="1400" b="1" i="0" u="none" strike="noStrike" baseline="0" dirty="0">
                <a:solidFill>
                  <a:srgbClr val="FF0000"/>
                </a:solidFill>
              </a:rPr>
              <a:t>A: Yes, of course. Do you have any other things to declare?</a:t>
            </a:r>
          </a:p>
          <a:p>
            <a:pPr marL="180975" indent="-180975" algn="l"/>
            <a:r>
              <a:rPr lang="en-US" altLang="ko-KR" sz="1400" b="1" i="0" u="none" strike="noStrike" baseline="0" dirty="0">
                <a:solidFill>
                  <a:srgbClr val="FF0000"/>
                </a:solidFill>
              </a:rPr>
              <a:t>B: </a:t>
            </a:r>
            <a:r>
              <a:rPr lang="en-US" altLang="ko-KR" sz="1400" b="1" i="0" u="sng" strike="noStrike" baseline="0" dirty="0">
                <a:solidFill>
                  <a:srgbClr val="FF0000"/>
                </a:solidFill>
              </a:rPr>
              <a:t>No, I don’t</a:t>
            </a:r>
            <a:r>
              <a:rPr lang="en-US" altLang="ko-KR" sz="1400" b="1" i="0" u="none" strike="noStrike" baseline="0" dirty="0">
                <a:solidFill>
                  <a:srgbClr val="FF0000"/>
                </a:solidFill>
              </a:rPr>
              <a:t>.</a:t>
            </a:r>
          </a:p>
          <a:p>
            <a:pPr marL="180975" indent="-180975" algn="l"/>
            <a:r>
              <a:rPr lang="en-US" altLang="ko-KR" sz="1400" b="1" i="0" u="none" strike="noStrike" baseline="0" dirty="0">
                <a:solidFill>
                  <a:srgbClr val="FF0000"/>
                </a:solidFill>
              </a:rPr>
              <a:t>A: All right. How much currency do you have?</a:t>
            </a:r>
          </a:p>
          <a:p>
            <a:pPr marL="180975" indent="-180975" algn="l"/>
            <a:r>
              <a:rPr lang="en-US" altLang="ko-KR" sz="1400" b="1" i="0" u="none" strike="noStrike" baseline="0" dirty="0">
                <a:solidFill>
                  <a:srgbClr val="FF0000"/>
                </a:solidFill>
              </a:rPr>
              <a:t>B: I have </a:t>
            </a:r>
            <a:r>
              <a:rPr lang="en-US" altLang="ko-KR" sz="1400" b="1" i="0" u="sng" strike="noStrike" baseline="0" dirty="0">
                <a:solidFill>
                  <a:srgbClr val="FF0000"/>
                </a:solidFill>
              </a:rPr>
              <a:t>650 Canadian dollars</a:t>
            </a:r>
            <a:r>
              <a:rPr lang="en-US" altLang="ko-KR" sz="1400" b="1" dirty="0">
                <a:solidFill>
                  <a:srgbClr val="FF0000"/>
                </a:solidFill>
              </a:rPr>
              <a:t>.</a:t>
            </a:r>
            <a:endParaRPr lang="ko-KR" altLang="en-US" sz="1400" b="1" dirty="0">
              <a:solidFill>
                <a:srgbClr val="FF0000"/>
              </a:solidFill>
            </a:endParaRPr>
          </a:p>
        </p:txBody>
      </p:sp>
      <p:sp>
        <p:nvSpPr>
          <p:cNvPr id="18" name="제목 1">
            <a:extLst>
              <a:ext uri="{FF2B5EF4-FFF2-40B4-BE49-F238E27FC236}">
                <a16:creationId xmlns:a16="http://schemas.microsoft.com/office/drawing/2014/main" id="{CC5EA1F4-3548-4504-A2D9-912AEBE83307}"/>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2 | </a:t>
            </a:r>
            <a:r>
              <a:rPr lang="en-US" altLang="ko-KR" sz="1800" b="1" u="none" strike="noStrike" baseline="0" dirty="0">
                <a:solidFill>
                  <a:srgbClr val="2AA738"/>
                </a:solidFill>
              </a:rPr>
              <a:t>At Customs</a:t>
            </a:r>
            <a:endParaRPr lang="ko-KR" altLang="en-US" sz="1800" b="1" dirty="0">
              <a:solidFill>
                <a:srgbClr val="2AA738"/>
              </a:solidFill>
              <a:cs typeface="Calibri" panose="020F0502020204030204" pitchFamily="34" charset="0"/>
            </a:endParaRPr>
          </a:p>
        </p:txBody>
      </p:sp>
      <p:sp>
        <p:nvSpPr>
          <p:cNvPr id="10" name="제목 1">
            <a:extLst>
              <a:ext uri="{FF2B5EF4-FFF2-40B4-BE49-F238E27FC236}">
                <a16:creationId xmlns:a16="http://schemas.microsoft.com/office/drawing/2014/main" id="{99B90D04-AE9E-4F13-A0BD-2452D81A56DA}"/>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102491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B6F0D508-3A17-4A9E-BC3C-436C7B5214FA}"/>
              </a:ext>
            </a:extLst>
          </p:cNvPr>
          <p:cNvPicPr>
            <a:picLocks noChangeAspect="1"/>
          </p:cNvPicPr>
          <p:nvPr/>
        </p:nvPicPr>
        <p:blipFill rotWithShape="1">
          <a:blip r:embed="rId2"/>
          <a:srcRect b="1766"/>
          <a:stretch/>
        </p:blipFill>
        <p:spPr>
          <a:xfrm>
            <a:off x="1854200" y="727719"/>
            <a:ext cx="8754522" cy="546541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p.66</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6" name="제목 1">
            <a:extLst>
              <a:ext uri="{FF2B5EF4-FFF2-40B4-BE49-F238E27FC236}">
                <a16:creationId xmlns:a16="http://schemas.microsoft.com/office/drawing/2014/main" id="{9D830CE8-3C4C-4882-80BE-6BEB504E41EA}"/>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4. </a:t>
            </a:r>
            <a:r>
              <a:rPr lang="en-US" altLang="ko-KR" sz="1600" i="0" u="none" strike="noStrike" baseline="0" dirty="0">
                <a:solidFill>
                  <a:schemeClr val="bg1">
                    <a:lumMod val="65000"/>
                  </a:schemeClr>
                </a:solidFill>
              </a:rPr>
              <a:t>Arrival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36554448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952</TotalTime>
  <Words>1010</Words>
  <Application>Microsoft Office PowerPoint</Application>
  <PresentationFormat>와이드스크린</PresentationFormat>
  <Paragraphs>146</Paragraphs>
  <Slides>19</Slides>
  <Notes>0</Notes>
  <HiddenSlides>0</HiddenSlides>
  <MMClips>8</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19</vt:i4>
      </vt:variant>
    </vt:vector>
  </HeadingPairs>
  <TitlesOfParts>
    <vt:vector size="24" baseType="lpstr">
      <vt:lpstr>맑은 고딕</vt:lpstr>
      <vt:lpstr>Arial</vt:lpstr>
      <vt:lpstr>Calibri</vt:lpstr>
      <vt:lpstr>Impact</vt:lpstr>
      <vt:lpstr>Office 테마</vt:lpstr>
      <vt:lpstr>Lesson 4 Arrival Procedures  at the Airport</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Script</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ezen1</dc:creator>
  <cp:lastModifiedBy>Owner</cp:lastModifiedBy>
  <cp:revision>225</cp:revision>
  <dcterms:created xsi:type="dcterms:W3CDTF">2021-02-16T02:29:27Z</dcterms:created>
  <dcterms:modified xsi:type="dcterms:W3CDTF">2026-08-19T02:51:32Z</dcterms:modified>
</cp:coreProperties>
</file>