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3" r:id="rId8"/>
    <p:sldId id="264" r:id="rId9"/>
    <p:sldId id="265" r:id="rId10"/>
    <p:sldId id="267" r:id="rId11"/>
    <p:sldId id="277" r:id="rId12"/>
    <p:sldId id="268" r:id="rId13"/>
    <p:sldId id="269" r:id="rId14"/>
    <p:sldId id="270" r:id="rId15"/>
    <p:sldId id="271" r:id="rId16"/>
    <p:sldId id="273" r:id="rId17"/>
    <p:sldId id="275" r:id="rId18"/>
    <p:sldId id="276" r:id="rId19"/>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D12C"/>
    <a:srgbClr val="F6F9E8"/>
    <a:srgbClr val="69A83F"/>
    <a:srgbClr val="EEF5D5"/>
    <a:srgbClr val="2AA738"/>
    <a:srgbClr val="F4F8D8"/>
    <a:srgbClr val="FEF1D8"/>
    <a:srgbClr val="ADAFB0"/>
    <a:srgbClr val="48B3DD"/>
    <a:srgbClr val="5D943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601" autoAdjust="0"/>
    <p:restoredTop sz="94660"/>
  </p:normalViewPr>
  <p:slideViewPr>
    <p:cSldViewPr snapToGrid="0">
      <p:cViewPr varScale="1">
        <p:scale>
          <a:sx n="111" d="100"/>
          <a:sy n="111" d="100"/>
        </p:scale>
        <p:origin x="82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394ABB0-4288-4322-A9EF-177AF8BE2CE9}"/>
              </a:ext>
            </a:extLst>
          </p:cNvPr>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p>
        </p:txBody>
      </p:sp>
      <p:sp>
        <p:nvSpPr>
          <p:cNvPr id="3" name="부제목 2">
            <a:extLst>
              <a:ext uri="{FF2B5EF4-FFF2-40B4-BE49-F238E27FC236}">
                <a16:creationId xmlns:a16="http://schemas.microsoft.com/office/drawing/2014/main" id="{728B3CF4-0873-45EE-B5CF-E2BEE785BD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클릭하여 마스터 부제목 스타일 편집</a:t>
            </a:r>
          </a:p>
        </p:txBody>
      </p:sp>
      <p:sp>
        <p:nvSpPr>
          <p:cNvPr id="7" name="Rectangle 6">
            <a:extLst>
              <a:ext uri="{FF2B5EF4-FFF2-40B4-BE49-F238E27FC236}">
                <a16:creationId xmlns:a16="http://schemas.microsoft.com/office/drawing/2014/main" id="{C8DAA0B4-1608-4499-817B-C412D3FDB6A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420F4CA1-C4FE-4A53-9A2A-1FEA8D2E265E}"/>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a:p>
        </p:txBody>
      </p:sp>
      <p:cxnSp>
        <p:nvCxnSpPr>
          <p:cNvPr id="9" name="Straight Connector 8">
            <a:extLst>
              <a:ext uri="{FF2B5EF4-FFF2-40B4-BE49-F238E27FC236}">
                <a16:creationId xmlns:a16="http://schemas.microsoft.com/office/drawing/2014/main" id="{5309DE28-B91C-4A79-9A73-BD9C3998DC1A}"/>
              </a:ext>
            </a:extLst>
          </p:cNvPr>
          <p:cNvCxnSpPr/>
          <p:nvPr userDrawn="1"/>
        </p:nvCxnSpPr>
        <p:spPr>
          <a:xfrm>
            <a:off x="1283858" y="4978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341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E29B8365-52A0-4649-A997-F044D9D676A2}"/>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AE0A0958-73B3-4719-8326-730C753AEB69}"/>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E976A324-A24D-4BC1-925E-BF4E5D9BDD4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8BEA173E-9B66-47CB-B39B-86FCF37F26A5}"/>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DE45329C-39B7-480A-9250-13F1AFE9A273}"/>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8B6AFD73-C2C7-44CD-AD5A-E0D642A502EE}"/>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DA36AFAF-A440-43A7-88C2-C9E45DCBC26A}"/>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74D5AE94-D1E4-4ED5-8325-1A30A4A8D6D8}"/>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820852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0B6FD2E9-BA39-4D45-AF87-7437B7C49BCF}"/>
              </a:ext>
            </a:extLst>
          </p:cNvPr>
          <p:cNvSpPr>
            <a:spLocks noGrp="1"/>
          </p:cNvSpPr>
          <p:nvPr>
            <p:ph type="title" orient="vert"/>
          </p:nvPr>
        </p:nvSpPr>
        <p:spPr>
          <a:xfrm>
            <a:off x="8724900" y="365125"/>
            <a:ext cx="2628900" cy="5811838"/>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07E65789-ABBF-44D6-8C91-E616E0ED3477}"/>
              </a:ext>
            </a:extLst>
          </p:cNvPr>
          <p:cNvSpPr>
            <a:spLocks noGrp="1"/>
          </p:cNvSpPr>
          <p:nvPr>
            <p:ph type="body" orient="vert" idx="1"/>
          </p:nvPr>
        </p:nvSpPr>
        <p:spPr>
          <a:xfrm>
            <a:off x="838200" y="365125"/>
            <a:ext cx="7734300" cy="5811838"/>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F5125EDE-4273-478A-AD98-6DA89B161BD5}"/>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3B34CAD9-84BE-479E-B864-2A4BF8DD99B8}"/>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0621144E-51B8-42B5-95CF-55A065F22537}"/>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5CD5E1D1-045F-4525-B034-155DD9906180}"/>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97F4AA42-25AD-4B6F-83B9-E6681F83253C}"/>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B94EF704-6183-4E2A-9CAC-FF4ADBD87801}"/>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3357747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3E793B8-2EB7-4F9F-8B2C-1DF5E7AA0868}"/>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96BC4F4F-23C4-4AA8-90C4-9E13299A5162}"/>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48964F72-331A-4D89-9A68-A24A80F47B00}"/>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993BF9DA-4B57-4AB0-ACD1-15B0CB7B8386}"/>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4567C096-D556-4C12-8276-5D9E4C749FE7}"/>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2ECBE639-5314-4455-BAE0-60F1C163A55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C19136A8-422D-4E58-9399-7922C33B8139}"/>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a:p>
        </p:txBody>
      </p:sp>
      <p:pic>
        <p:nvPicPr>
          <p:cNvPr id="10" name="그림 9" descr="폰트, 텍스트, 그래픽, 로고이(가) 표시된 사진&#10;&#10;AI 생성 콘텐츠는 정확하지 않을 수 있습니다.">
            <a:extLst>
              <a:ext uri="{FF2B5EF4-FFF2-40B4-BE49-F238E27FC236}">
                <a16:creationId xmlns:a16="http://schemas.microsoft.com/office/drawing/2014/main" id="{B52DFE29-C703-010B-C6DB-8D0ADB21EF6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84023" y="6493954"/>
            <a:ext cx="1228078" cy="312740"/>
          </a:xfrm>
          <a:prstGeom prst="rect">
            <a:avLst/>
          </a:prstGeom>
        </p:spPr>
      </p:pic>
    </p:spTree>
    <p:extLst>
      <p:ext uri="{BB962C8B-B14F-4D97-AF65-F5344CB8AC3E}">
        <p14:creationId xmlns:p14="http://schemas.microsoft.com/office/powerpoint/2010/main" val="836079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9BA060FD-5297-42D3-930E-18B8BBEA2E30}"/>
              </a:ext>
            </a:extLst>
          </p:cNvPr>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p>
        </p:txBody>
      </p:sp>
      <p:sp>
        <p:nvSpPr>
          <p:cNvPr id="3" name="텍스트 개체 틀 2">
            <a:extLst>
              <a:ext uri="{FF2B5EF4-FFF2-40B4-BE49-F238E27FC236}">
                <a16:creationId xmlns:a16="http://schemas.microsoft.com/office/drawing/2014/main" id="{E00E46F1-0A51-448A-B6D1-64AC5C24AE9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3456A9AD-9DA8-4505-A7A1-E8E1C5EA189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A74E1E65-B96D-4B95-86F4-EB29FEC2652C}"/>
              </a:ext>
            </a:extLst>
          </p:cNvPr>
          <p:cNvSpPr>
            <a:spLocks noGrp="1"/>
          </p:cNvSpPr>
          <p:nvPr>
            <p:ph type="ftr" sz="quarter" idx="11"/>
          </p:nvPr>
        </p:nvSpPr>
        <p:spPr/>
        <p:txBody>
          <a:bodyPr/>
          <a:lstStyle/>
          <a:p>
            <a:endParaRPr lang="ko-KR" altLang="en-US"/>
          </a:p>
        </p:txBody>
      </p:sp>
      <p:sp>
        <p:nvSpPr>
          <p:cNvPr id="6" name="슬라이드 번호 개체 틀 5">
            <a:extLst>
              <a:ext uri="{FF2B5EF4-FFF2-40B4-BE49-F238E27FC236}">
                <a16:creationId xmlns:a16="http://schemas.microsoft.com/office/drawing/2014/main" id="{32B43FEA-DA8A-43CD-A59E-42FE558E7F96}"/>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7" name="Rectangle 6">
            <a:extLst>
              <a:ext uri="{FF2B5EF4-FFF2-40B4-BE49-F238E27FC236}">
                <a16:creationId xmlns:a16="http://schemas.microsoft.com/office/drawing/2014/main" id="{51E5DF26-8ED6-4995-8906-F779F814489F}"/>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8" name="Rectangle 7">
            <a:extLst>
              <a:ext uri="{FF2B5EF4-FFF2-40B4-BE49-F238E27FC236}">
                <a16:creationId xmlns:a16="http://schemas.microsoft.com/office/drawing/2014/main" id="{64B030B7-19BE-41F7-B29C-7ED1F737E2FA}"/>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a:extLst>
              <a:ext uri="{FF2B5EF4-FFF2-40B4-BE49-F238E27FC236}">
                <a16:creationId xmlns:a16="http://schemas.microsoft.com/office/drawing/2014/main" id="{3576ABE1-C50A-41A4-8851-49B22ED2A6C6}"/>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47295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079B099-7D56-426E-9223-9DEA346B2C3D}"/>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4FEA6A95-FB85-4B45-BF12-E776BC500436}"/>
              </a:ext>
            </a:extLst>
          </p:cNvPr>
          <p:cNvSpPr>
            <a:spLocks noGrp="1"/>
          </p:cNvSpPr>
          <p:nvPr>
            <p:ph sz="half" idx="1"/>
          </p:nvPr>
        </p:nvSpPr>
        <p:spPr>
          <a:xfrm>
            <a:off x="838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E290A0CE-675D-4B51-877C-24E598966FBD}"/>
              </a:ext>
            </a:extLst>
          </p:cNvPr>
          <p:cNvSpPr>
            <a:spLocks noGrp="1"/>
          </p:cNvSpPr>
          <p:nvPr>
            <p:ph sz="half" idx="2"/>
          </p:nvPr>
        </p:nvSpPr>
        <p:spPr>
          <a:xfrm>
            <a:off x="6172200" y="1825625"/>
            <a:ext cx="5181600" cy="435133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ED2B6E04-09DD-4EEF-967E-9278485DF301}"/>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9569E242-95D7-46C1-B023-02FD53142E3C}"/>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BDBDC90C-24A1-4AD7-A95F-1F51809B68B6}"/>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4A0D3F2C-C8CD-405A-8BFF-7B124F42501D}"/>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548E663E-E1C0-4557-9B60-6406D11F7A5D}"/>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BC753595-0EBD-4A02-9351-EBC124DCCE81}"/>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1900637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E78FA81-B088-4B98-9B9C-D3303BDFBD28}"/>
              </a:ext>
            </a:extLst>
          </p:cNvPr>
          <p:cNvSpPr>
            <a:spLocks noGrp="1"/>
          </p:cNvSpPr>
          <p:nvPr>
            <p:ph type="title"/>
          </p:nvPr>
        </p:nvSpPr>
        <p:spPr>
          <a:xfrm>
            <a:off x="839788" y="365125"/>
            <a:ext cx="10515600" cy="1325563"/>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7E2CA9CC-B74F-4EA7-9DE7-9C48493927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83B29B6D-0861-4D3E-9A7A-068D567D59F2}"/>
              </a:ext>
            </a:extLst>
          </p:cNvPr>
          <p:cNvSpPr>
            <a:spLocks noGrp="1"/>
          </p:cNvSpPr>
          <p:nvPr>
            <p:ph sz="half" idx="2"/>
          </p:nvPr>
        </p:nvSpPr>
        <p:spPr>
          <a:xfrm>
            <a:off x="839788" y="2505075"/>
            <a:ext cx="5157787"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109B1D72-093F-4E92-B0DE-370C5EA121F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35432B99-257B-4686-9608-419E447DD192}"/>
              </a:ext>
            </a:extLst>
          </p:cNvPr>
          <p:cNvSpPr>
            <a:spLocks noGrp="1"/>
          </p:cNvSpPr>
          <p:nvPr>
            <p:ph sz="quarter" idx="4"/>
          </p:nvPr>
        </p:nvSpPr>
        <p:spPr>
          <a:xfrm>
            <a:off x="6172200" y="2505075"/>
            <a:ext cx="5183188" cy="3684588"/>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2EDAF204-40D0-4F3E-85DF-4F1BE1700EE6}"/>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8" name="바닥글 개체 틀 7">
            <a:extLst>
              <a:ext uri="{FF2B5EF4-FFF2-40B4-BE49-F238E27FC236}">
                <a16:creationId xmlns:a16="http://schemas.microsoft.com/office/drawing/2014/main" id="{6C857965-8C2F-4ADA-9D0F-356115216140}"/>
              </a:ext>
            </a:extLst>
          </p:cNvPr>
          <p:cNvSpPr>
            <a:spLocks noGrp="1"/>
          </p:cNvSpPr>
          <p:nvPr>
            <p:ph type="ftr" sz="quarter" idx="11"/>
          </p:nvPr>
        </p:nvSpPr>
        <p:spPr/>
        <p:txBody>
          <a:bodyPr/>
          <a:lstStyle/>
          <a:p>
            <a:endParaRPr lang="ko-KR" altLang="en-US"/>
          </a:p>
        </p:txBody>
      </p:sp>
      <p:sp>
        <p:nvSpPr>
          <p:cNvPr id="9" name="슬라이드 번호 개체 틀 8">
            <a:extLst>
              <a:ext uri="{FF2B5EF4-FFF2-40B4-BE49-F238E27FC236}">
                <a16:creationId xmlns:a16="http://schemas.microsoft.com/office/drawing/2014/main" id="{F388D7BF-3F2A-46D1-8E14-634ECD17BBBB}"/>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10" name="Rectangle 6">
            <a:extLst>
              <a:ext uri="{FF2B5EF4-FFF2-40B4-BE49-F238E27FC236}">
                <a16:creationId xmlns:a16="http://schemas.microsoft.com/office/drawing/2014/main" id="{1E545A26-88FB-479B-BB84-DB244AFEF604}"/>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11" name="Rectangle 7">
            <a:extLst>
              <a:ext uri="{FF2B5EF4-FFF2-40B4-BE49-F238E27FC236}">
                <a16:creationId xmlns:a16="http://schemas.microsoft.com/office/drawing/2014/main" id="{A652DDB1-D30D-4C90-B9E7-00DD613C3177}"/>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a:extLst>
              <a:ext uri="{FF2B5EF4-FFF2-40B4-BE49-F238E27FC236}">
                <a16:creationId xmlns:a16="http://schemas.microsoft.com/office/drawing/2014/main" id="{28C201AB-57F8-4BD4-9708-D9FF11E010E4}"/>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39156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260AE8E-C995-4066-8639-B7BF7E3EEA3E}"/>
              </a:ext>
            </a:extLst>
          </p:cNvPr>
          <p:cNvSpPr>
            <a:spLocks noGrp="1"/>
          </p:cNvSpPr>
          <p:nvPr>
            <p:ph type="title"/>
          </p:nvPr>
        </p:nvSpPr>
        <p:spPr/>
        <p:txBody>
          <a:bodyPr/>
          <a:lstStyle/>
          <a:p>
            <a:r>
              <a:rPr lang="ko-KR" altLang="en-US"/>
              <a:t>마스터 제목 스타일 편집</a:t>
            </a:r>
          </a:p>
        </p:txBody>
      </p:sp>
      <p:sp>
        <p:nvSpPr>
          <p:cNvPr id="3" name="날짜 개체 틀 2">
            <a:extLst>
              <a:ext uri="{FF2B5EF4-FFF2-40B4-BE49-F238E27FC236}">
                <a16:creationId xmlns:a16="http://schemas.microsoft.com/office/drawing/2014/main" id="{93969DB4-AEFA-4E7A-A884-0FA7DCD53C11}"/>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4" name="바닥글 개체 틀 3">
            <a:extLst>
              <a:ext uri="{FF2B5EF4-FFF2-40B4-BE49-F238E27FC236}">
                <a16:creationId xmlns:a16="http://schemas.microsoft.com/office/drawing/2014/main" id="{913741D7-0CE3-4F42-88F3-ABDE7E7EAC6D}"/>
              </a:ext>
            </a:extLst>
          </p:cNvPr>
          <p:cNvSpPr>
            <a:spLocks noGrp="1"/>
          </p:cNvSpPr>
          <p:nvPr>
            <p:ph type="ftr" sz="quarter" idx="11"/>
          </p:nvPr>
        </p:nvSpPr>
        <p:spPr/>
        <p:txBody>
          <a:bodyPr/>
          <a:lstStyle/>
          <a:p>
            <a:endParaRPr lang="ko-KR" altLang="en-US"/>
          </a:p>
        </p:txBody>
      </p:sp>
      <p:sp>
        <p:nvSpPr>
          <p:cNvPr id="5" name="슬라이드 번호 개체 틀 4">
            <a:extLst>
              <a:ext uri="{FF2B5EF4-FFF2-40B4-BE49-F238E27FC236}">
                <a16:creationId xmlns:a16="http://schemas.microsoft.com/office/drawing/2014/main" id="{0BE58BDD-585B-4D14-9F63-C4628241F558}"/>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6" name="Rectangle 6">
            <a:extLst>
              <a:ext uri="{FF2B5EF4-FFF2-40B4-BE49-F238E27FC236}">
                <a16:creationId xmlns:a16="http://schemas.microsoft.com/office/drawing/2014/main" id="{AF794A56-CC3B-42AD-AAEF-F3DC9D12BEA9}"/>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7" name="Rectangle 7">
            <a:extLst>
              <a:ext uri="{FF2B5EF4-FFF2-40B4-BE49-F238E27FC236}">
                <a16:creationId xmlns:a16="http://schemas.microsoft.com/office/drawing/2014/main" id="{91AF34AD-32B1-4BED-8813-0FE4B1675C65}"/>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TextBox 7">
            <a:extLst>
              <a:ext uri="{FF2B5EF4-FFF2-40B4-BE49-F238E27FC236}">
                <a16:creationId xmlns:a16="http://schemas.microsoft.com/office/drawing/2014/main" id="{4585C11A-984C-413B-8751-0C964D51C502}"/>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26614777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a:extLst>
              <a:ext uri="{FF2B5EF4-FFF2-40B4-BE49-F238E27FC236}">
                <a16:creationId xmlns:a16="http://schemas.microsoft.com/office/drawing/2014/main" id="{E31D155F-38BF-47A5-AC46-C63C1CA9E877}"/>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3" name="바닥글 개체 틀 2">
            <a:extLst>
              <a:ext uri="{FF2B5EF4-FFF2-40B4-BE49-F238E27FC236}">
                <a16:creationId xmlns:a16="http://schemas.microsoft.com/office/drawing/2014/main" id="{83D21C10-8090-4F20-A3FB-2458DAF31564}"/>
              </a:ext>
            </a:extLst>
          </p:cNvPr>
          <p:cNvSpPr>
            <a:spLocks noGrp="1"/>
          </p:cNvSpPr>
          <p:nvPr>
            <p:ph type="ftr" sz="quarter" idx="11"/>
          </p:nvPr>
        </p:nvSpPr>
        <p:spPr/>
        <p:txBody>
          <a:bodyPr/>
          <a:lstStyle/>
          <a:p>
            <a:endParaRPr lang="ko-KR" altLang="en-US"/>
          </a:p>
        </p:txBody>
      </p:sp>
      <p:sp>
        <p:nvSpPr>
          <p:cNvPr id="4" name="슬라이드 번호 개체 틀 3">
            <a:extLst>
              <a:ext uri="{FF2B5EF4-FFF2-40B4-BE49-F238E27FC236}">
                <a16:creationId xmlns:a16="http://schemas.microsoft.com/office/drawing/2014/main" id="{B407BAEE-054B-429A-938C-44C3A824735B}"/>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5" name="Rectangle 6">
            <a:extLst>
              <a:ext uri="{FF2B5EF4-FFF2-40B4-BE49-F238E27FC236}">
                <a16:creationId xmlns:a16="http://schemas.microsoft.com/office/drawing/2014/main" id="{5EC5662B-AE83-4D24-8D66-548C5B8E10E6}"/>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6" name="Rectangle 7">
            <a:extLst>
              <a:ext uri="{FF2B5EF4-FFF2-40B4-BE49-F238E27FC236}">
                <a16:creationId xmlns:a16="http://schemas.microsoft.com/office/drawing/2014/main" id="{F6CE3C5F-9F51-4A7B-9200-82083604A6A6}"/>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TextBox 6">
            <a:extLst>
              <a:ext uri="{FF2B5EF4-FFF2-40B4-BE49-F238E27FC236}">
                <a16:creationId xmlns:a16="http://schemas.microsoft.com/office/drawing/2014/main" id="{BAAD1468-450A-444C-AF26-742B77563B3D}"/>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717581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15E498D-6CA6-4CB9-8F4B-50CD0B4671B4}"/>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내용 개체 틀 2">
            <a:extLst>
              <a:ext uri="{FF2B5EF4-FFF2-40B4-BE49-F238E27FC236}">
                <a16:creationId xmlns:a16="http://schemas.microsoft.com/office/drawing/2014/main" id="{A4D21AC9-D43C-4CEA-8D2C-F5CDCC40CEC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11330EF1-45C1-4682-BD5E-FC73EAE618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D40349A0-E319-4FDB-9640-23F19C6449C4}"/>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ED0768A3-5EA6-4335-B595-A9DCC174E2F4}"/>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C966404F-7DDA-40C3-B79F-6AA05C69DE48}"/>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B5DA2A3B-A5C7-4767-9A46-465E900AA2A8}"/>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5FB5FEA9-C57C-418D-B8A4-2D58728672E2}"/>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91FE104D-9C0E-4F23-A905-0B07027D4550}"/>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3222467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C2688B84-2110-4AA6-BAE4-3A84AEAF5562}"/>
              </a:ext>
            </a:extLst>
          </p:cNvPr>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p>
        </p:txBody>
      </p:sp>
      <p:sp>
        <p:nvSpPr>
          <p:cNvPr id="3" name="그림 개체 틀 2">
            <a:extLst>
              <a:ext uri="{FF2B5EF4-FFF2-40B4-BE49-F238E27FC236}">
                <a16:creationId xmlns:a16="http://schemas.microsoft.com/office/drawing/2014/main" id="{0212BA32-52C5-4D04-8259-7D4A741DEB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a:extLst>
              <a:ext uri="{FF2B5EF4-FFF2-40B4-BE49-F238E27FC236}">
                <a16:creationId xmlns:a16="http://schemas.microsoft.com/office/drawing/2014/main" id="{4F515BE3-36EF-4245-9511-F1FDB5A03A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483500C-6B16-4E1C-8FF6-AF5D4B8C95EF}"/>
              </a:ext>
            </a:extLst>
          </p:cNvPr>
          <p:cNvSpPr>
            <a:spLocks noGrp="1"/>
          </p:cNvSpPr>
          <p:nvPr>
            <p:ph type="dt" sz="half" idx="10"/>
          </p:nvPr>
        </p:nvSpPr>
        <p:spPr/>
        <p:txBody>
          <a:bodyPr/>
          <a:lstStyle/>
          <a:p>
            <a:fld id="{3D91205D-1167-42B1-960C-9AA1261E10D6}" type="datetimeFigureOut">
              <a:rPr lang="ko-KR" altLang="en-US" smtClean="0"/>
              <a:t>2026-08-19</a:t>
            </a:fld>
            <a:endParaRPr lang="ko-KR" altLang="en-US"/>
          </a:p>
        </p:txBody>
      </p:sp>
      <p:sp>
        <p:nvSpPr>
          <p:cNvPr id="6" name="바닥글 개체 틀 5">
            <a:extLst>
              <a:ext uri="{FF2B5EF4-FFF2-40B4-BE49-F238E27FC236}">
                <a16:creationId xmlns:a16="http://schemas.microsoft.com/office/drawing/2014/main" id="{9AC92444-A41B-46FA-9AA1-0645705E4D65}"/>
              </a:ext>
            </a:extLst>
          </p:cNvPr>
          <p:cNvSpPr>
            <a:spLocks noGrp="1"/>
          </p:cNvSpPr>
          <p:nvPr>
            <p:ph type="ftr" sz="quarter" idx="11"/>
          </p:nvPr>
        </p:nvSpPr>
        <p:spPr/>
        <p:txBody>
          <a:bodyPr/>
          <a:lstStyle/>
          <a:p>
            <a:endParaRPr lang="ko-KR" altLang="en-US"/>
          </a:p>
        </p:txBody>
      </p:sp>
      <p:sp>
        <p:nvSpPr>
          <p:cNvPr id="7" name="슬라이드 번호 개체 틀 6">
            <a:extLst>
              <a:ext uri="{FF2B5EF4-FFF2-40B4-BE49-F238E27FC236}">
                <a16:creationId xmlns:a16="http://schemas.microsoft.com/office/drawing/2014/main" id="{35FE36BB-5BA7-4918-BE4D-27FE47BBF661}"/>
              </a:ext>
            </a:extLst>
          </p:cNvPr>
          <p:cNvSpPr>
            <a:spLocks noGrp="1"/>
          </p:cNvSpPr>
          <p:nvPr>
            <p:ph type="sldNum" sz="quarter" idx="12"/>
          </p:nvPr>
        </p:nvSpPr>
        <p:spPr/>
        <p:txBody>
          <a:bodyPr/>
          <a:lstStyle/>
          <a:p>
            <a:fld id="{45C1489A-BC19-4AD5-95E3-CCB5CD969B21}" type="slidenum">
              <a:rPr lang="ko-KR" altLang="en-US" smtClean="0"/>
              <a:t>‹#›</a:t>
            </a:fld>
            <a:endParaRPr lang="ko-KR" altLang="en-US"/>
          </a:p>
        </p:txBody>
      </p:sp>
      <p:sp>
        <p:nvSpPr>
          <p:cNvPr id="8" name="Rectangle 6">
            <a:extLst>
              <a:ext uri="{FF2B5EF4-FFF2-40B4-BE49-F238E27FC236}">
                <a16:creationId xmlns:a16="http://schemas.microsoft.com/office/drawing/2014/main" id="{CD25D7F5-3DBA-4BA7-9951-84CFAA68F7CB}"/>
              </a:ext>
            </a:extLst>
          </p:cNvPr>
          <p:cNvSpPr/>
          <p:nvPr userDrawn="1"/>
        </p:nvSpPr>
        <p:spPr>
          <a:xfrm>
            <a:off x="3175" y="6400800"/>
            <a:ext cx="12188825" cy="457200"/>
          </a:xfrm>
          <a:prstGeom prst="rect">
            <a:avLst/>
          </a:prstGeom>
          <a:solidFill>
            <a:srgbClr val="5D9438"/>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ko-KR" altLang="en-US" dirty="0"/>
          </a:p>
        </p:txBody>
      </p:sp>
      <p:sp>
        <p:nvSpPr>
          <p:cNvPr id="9" name="Rectangle 7">
            <a:extLst>
              <a:ext uri="{FF2B5EF4-FFF2-40B4-BE49-F238E27FC236}">
                <a16:creationId xmlns:a16="http://schemas.microsoft.com/office/drawing/2014/main" id="{349DE1A2-839E-485B-A610-8BD350B82E1D}"/>
              </a:ext>
            </a:extLst>
          </p:cNvPr>
          <p:cNvSpPr/>
          <p:nvPr userDrawn="1"/>
        </p:nvSpPr>
        <p:spPr>
          <a:xfrm>
            <a:off x="15" y="6334316"/>
            <a:ext cx="12188825" cy="64008"/>
          </a:xfrm>
          <a:prstGeom prst="rect">
            <a:avLst/>
          </a:prstGeom>
          <a:solidFill>
            <a:srgbClr val="ADD495"/>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a:extLst>
              <a:ext uri="{FF2B5EF4-FFF2-40B4-BE49-F238E27FC236}">
                <a16:creationId xmlns:a16="http://schemas.microsoft.com/office/drawing/2014/main" id="{CF7110E1-F86C-4A86-86E2-25DE775941EE}"/>
              </a:ext>
            </a:extLst>
          </p:cNvPr>
          <p:cNvSpPr txBox="1"/>
          <p:nvPr userDrawn="1"/>
        </p:nvSpPr>
        <p:spPr>
          <a:xfrm>
            <a:off x="11253788" y="6484637"/>
            <a:ext cx="938212" cy="307777"/>
          </a:xfrm>
          <a:prstGeom prst="rect">
            <a:avLst/>
          </a:prstGeom>
          <a:noFill/>
        </p:spPr>
        <p:txBody>
          <a:bodyPr wrap="square" rtlCol="0">
            <a:spAutoFit/>
          </a:bodyPr>
          <a:lstStyle/>
          <a:p>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주</a:t>
            </a:r>
            <a:r>
              <a:rPr lang="en-US" altLang="ko-KR" sz="1400" b="0" dirty="0">
                <a:solidFill>
                  <a:schemeClr val="bg1"/>
                </a:solidFill>
                <a:latin typeface="+mn-lt"/>
                <a:ea typeface="HY얕은샘물M" panose="02030600000101010101" pitchFamily="18" charset="-127"/>
              </a:rPr>
              <a:t>)</a:t>
            </a:r>
            <a:r>
              <a:rPr lang="ko-KR" altLang="en-US" sz="1400" b="0" dirty="0">
                <a:solidFill>
                  <a:schemeClr val="bg1"/>
                </a:solidFill>
                <a:latin typeface="Impact" panose="020B0806030902050204" pitchFamily="34" charset="0"/>
                <a:ea typeface="HY얕은샘물M" panose="02030600000101010101" pitchFamily="18" charset="-127"/>
              </a:rPr>
              <a:t> </a:t>
            </a:r>
            <a:r>
              <a:rPr lang="ko-KR" altLang="en-US" sz="1400" b="1" dirty="0" err="1">
                <a:solidFill>
                  <a:schemeClr val="bg1"/>
                </a:solidFill>
                <a:latin typeface="Impact" panose="020B0806030902050204" pitchFamily="34" charset="0"/>
                <a:ea typeface="HY얕은샘물M" panose="02030600000101010101" pitchFamily="18" charset="-127"/>
              </a:rPr>
              <a:t>이젠미디어</a:t>
            </a:r>
            <a:endParaRPr lang="ko-KR" altLang="en-US" sz="1400" b="1" dirty="0">
              <a:solidFill>
                <a:schemeClr val="bg1"/>
              </a:solidFill>
              <a:latin typeface="Impact" panose="020B0806030902050204" pitchFamily="34" charset="0"/>
              <a:ea typeface="HY얕은샘물M" panose="02030600000101010101" pitchFamily="18" charset="-127"/>
            </a:endParaRPr>
          </a:p>
        </p:txBody>
      </p:sp>
    </p:spTree>
    <p:extLst>
      <p:ext uri="{BB962C8B-B14F-4D97-AF65-F5344CB8AC3E}">
        <p14:creationId xmlns:p14="http://schemas.microsoft.com/office/powerpoint/2010/main" val="1024927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F233EE5A-C1AC-4472-A61E-B6113D8E75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p>
        </p:txBody>
      </p:sp>
      <p:sp>
        <p:nvSpPr>
          <p:cNvPr id="3" name="텍스트 개체 틀 2">
            <a:extLst>
              <a:ext uri="{FF2B5EF4-FFF2-40B4-BE49-F238E27FC236}">
                <a16:creationId xmlns:a16="http://schemas.microsoft.com/office/drawing/2014/main" id="{FBF4650F-FB92-4A59-AE13-196F8ED41B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0B18C753-313A-4FC2-AB2E-24622BF768D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91205D-1167-42B1-960C-9AA1261E10D6}" type="datetimeFigureOut">
              <a:rPr lang="ko-KR" altLang="en-US" smtClean="0"/>
              <a:t>2026-08-19</a:t>
            </a:fld>
            <a:endParaRPr lang="ko-KR" altLang="en-US"/>
          </a:p>
        </p:txBody>
      </p:sp>
      <p:sp>
        <p:nvSpPr>
          <p:cNvPr id="5" name="바닥글 개체 틀 4">
            <a:extLst>
              <a:ext uri="{FF2B5EF4-FFF2-40B4-BE49-F238E27FC236}">
                <a16:creationId xmlns:a16="http://schemas.microsoft.com/office/drawing/2014/main" id="{36D2B5EE-54BD-4E5D-8C7B-D9E157A11C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a:extLst>
              <a:ext uri="{FF2B5EF4-FFF2-40B4-BE49-F238E27FC236}">
                <a16:creationId xmlns:a16="http://schemas.microsoft.com/office/drawing/2014/main" id="{EA8E5692-06BF-4D1D-854C-726D2A66A9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C1489A-BC19-4AD5-95E3-CCB5CD969B21}" type="slidenum">
              <a:rPr lang="ko-KR" altLang="en-US" smtClean="0"/>
              <a:t>‹#›</a:t>
            </a:fld>
            <a:endParaRPr lang="ko-KR" altLang="en-US"/>
          </a:p>
        </p:txBody>
      </p:sp>
    </p:spTree>
    <p:extLst>
      <p:ext uri="{BB962C8B-B14F-4D97-AF65-F5344CB8AC3E}">
        <p14:creationId xmlns:p14="http://schemas.microsoft.com/office/powerpoint/2010/main" val="4262577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slide" Target="slide18.xml"/><Relationship Id="rId3" Type="http://schemas.microsoft.com/office/2007/relationships/media" Target="../media/media3.mp3"/><Relationship Id="rId7" Type="http://schemas.openxmlformats.org/officeDocument/2006/relationships/slide" Target="slide1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3.png"/><Relationship Id="rId5" Type="http://schemas.openxmlformats.org/officeDocument/2006/relationships/slideLayout" Target="../slideLayouts/slideLayout2.xml"/><Relationship Id="rId4" Type="http://schemas.openxmlformats.org/officeDocument/2006/relationships/audio" Target="../media/media3.mp3"/><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slide" Target="slide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slide" Target="slide16.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1">
            <a:extLst>
              <a:ext uri="{FF2B5EF4-FFF2-40B4-BE49-F238E27FC236}">
                <a16:creationId xmlns:a16="http://schemas.microsoft.com/office/drawing/2014/main" id="{0AFBD52B-04FC-4510-90AA-0F85A99B606F}"/>
              </a:ext>
            </a:extLst>
          </p:cNvPr>
          <p:cNvSpPr>
            <a:spLocks noGrp="1"/>
          </p:cNvSpPr>
          <p:nvPr>
            <p:ph type="ctrTitle"/>
          </p:nvPr>
        </p:nvSpPr>
        <p:spPr>
          <a:xfrm>
            <a:off x="1218471" y="2849034"/>
            <a:ext cx="10032121" cy="1976067"/>
          </a:xfrm>
        </p:spPr>
        <p:txBody>
          <a:bodyPr>
            <a:noAutofit/>
          </a:bodyPr>
          <a:lstStyle/>
          <a:p>
            <a:pPr algn="l">
              <a:lnSpc>
                <a:spcPct val="100000"/>
              </a:lnSpc>
            </a:pPr>
            <a:r>
              <a:rPr lang="en-US" altLang="ko-KR" sz="4800" dirty="0">
                <a:latin typeface="+mn-lt"/>
              </a:rPr>
              <a:t>Lesson 5</a:t>
            </a:r>
            <a:br>
              <a:rPr lang="en-US" altLang="ko-KR" sz="6000" b="1" dirty="0">
                <a:latin typeface="+mn-lt"/>
              </a:rPr>
            </a:br>
            <a:r>
              <a:rPr lang="en-US" altLang="ko-KR" b="1" i="0" u="none" strike="noStrike" baseline="0" dirty="0">
                <a:latin typeface="+mn-lt"/>
              </a:rPr>
              <a:t>Tourist Attraction Guides and Information</a:t>
            </a:r>
            <a:endParaRPr lang="ko-KR" altLang="en-US" b="1" dirty="0">
              <a:latin typeface="+mn-lt"/>
            </a:endParaRPr>
          </a:p>
        </p:txBody>
      </p:sp>
      <p:sp>
        <p:nvSpPr>
          <p:cNvPr id="7" name="부제목 2">
            <a:extLst>
              <a:ext uri="{FF2B5EF4-FFF2-40B4-BE49-F238E27FC236}">
                <a16:creationId xmlns:a16="http://schemas.microsoft.com/office/drawing/2014/main" id="{198C3FB0-4A62-48B9-9CF6-96B658E24053}"/>
              </a:ext>
            </a:extLst>
          </p:cNvPr>
          <p:cNvSpPr txBox="1">
            <a:spLocks/>
          </p:cNvSpPr>
          <p:nvPr/>
        </p:nvSpPr>
        <p:spPr>
          <a:xfrm>
            <a:off x="8533672" y="99477"/>
            <a:ext cx="3658328" cy="452973"/>
          </a:xfrm>
          <a:prstGeom prst="rect">
            <a:avLst/>
          </a:prstGeom>
        </p:spPr>
        <p:txBody>
          <a:bodyPr vert="horz" lIns="0" tIns="45720" rIns="0" bIns="45720" rtlCol="0">
            <a:noAutofit/>
          </a:bodyPr>
          <a:lstStyle>
            <a:lvl1pPr marL="91440" indent="-91440" algn="l" defTabSz="914400" rtl="0" eaLnBrk="1" latinLnBrk="1"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1"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nSpc>
                <a:spcPct val="100000"/>
              </a:lnSpc>
              <a:spcAft>
                <a:spcPts val="0"/>
              </a:spcAft>
            </a:pPr>
            <a:r>
              <a:rPr lang="en-US" altLang="ko-KR" dirty="0"/>
              <a:t>High School </a:t>
            </a:r>
            <a:r>
              <a:rPr lang="en-US" altLang="ko-KR" b="1" dirty="0"/>
              <a:t>Tourism English</a:t>
            </a:r>
          </a:p>
        </p:txBody>
      </p:sp>
      <p:sp>
        <p:nvSpPr>
          <p:cNvPr id="2" name="부제목 2">
            <a:extLst>
              <a:ext uri="{FF2B5EF4-FFF2-40B4-BE49-F238E27FC236}">
                <a16:creationId xmlns:a16="http://schemas.microsoft.com/office/drawing/2014/main" id="{7E0778FC-9CF2-34A3-5ECA-ABDF6FA519EC}"/>
              </a:ext>
            </a:extLst>
          </p:cNvPr>
          <p:cNvSpPr txBox="1">
            <a:spLocks/>
          </p:cNvSpPr>
          <p:nvPr/>
        </p:nvSpPr>
        <p:spPr>
          <a:xfrm>
            <a:off x="1218472" y="1264176"/>
            <a:ext cx="5445218" cy="402699"/>
          </a:xfrm>
          <a:prstGeom prst="rect">
            <a:avLst/>
          </a:prstGeom>
        </p:spPr>
        <p:txBody>
          <a:bodyPr vert="horz" lIns="0" tIns="45720" rIns="0" bIns="45720" rtlCol="0">
            <a:noAutofit/>
          </a:bodyPr>
          <a:lstStyle>
            <a:lvl1pPr marL="91440" indent="-91440" algn="l" defTabSz="914400" rtl="0" eaLnBrk="1" latinLnBrk="1"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1"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1"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l"/>
            <a:r>
              <a:rPr lang="en-US" altLang="ko-KR" sz="2400" dirty="0">
                <a:solidFill>
                  <a:schemeClr val="tx1">
                    <a:lumMod val="85000"/>
                    <a:lumOff val="15000"/>
                  </a:schemeClr>
                </a:solidFill>
              </a:rPr>
              <a:t>PART </a:t>
            </a:r>
            <a:r>
              <a:rPr lang="en-US" altLang="ko-KR" sz="2400" kern="0" spc="0" dirty="0">
                <a:solidFill>
                  <a:schemeClr val="tx1">
                    <a:lumMod val="85000"/>
                    <a:lumOff val="15000"/>
                  </a:schemeClr>
                </a:solidFill>
                <a:effectLst/>
                <a:ea typeface="함초롬바탕" panose="02030604000101010101" pitchFamily="18" charset="-127"/>
              </a:rPr>
              <a:t>Ⅵ </a:t>
            </a:r>
            <a:r>
              <a:rPr lang="en-US" altLang="ko-KR" sz="2400" b="1" i="0" u="none" strike="noStrike" baseline="0" dirty="0">
                <a:solidFill>
                  <a:schemeClr val="tx1">
                    <a:lumMod val="85000"/>
                    <a:lumOff val="15000"/>
                  </a:schemeClr>
                </a:solidFill>
              </a:rPr>
              <a:t>Tour Guide Service</a:t>
            </a:r>
            <a:endParaRPr lang="ko-KR" altLang="en-US" sz="2400" b="1" kern="0" spc="0" dirty="0">
              <a:solidFill>
                <a:schemeClr val="tx1">
                  <a:lumMod val="85000"/>
                  <a:lumOff val="15000"/>
                </a:schemeClr>
              </a:solidFill>
              <a:effectLst/>
            </a:endParaRPr>
          </a:p>
        </p:txBody>
      </p:sp>
      <p:sp>
        <p:nvSpPr>
          <p:cNvPr id="3" name="TextBox 2">
            <a:extLst>
              <a:ext uri="{FF2B5EF4-FFF2-40B4-BE49-F238E27FC236}">
                <a16:creationId xmlns:a16="http://schemas.microsoft.com/office/drawing/2014/main" id="{DD032EBB-8E7C-3A49-F4B5-FD64FC67A01B}"/>
              </a:ext>
            </a:extLst>
          </p:cNvPr>
          <p:cNvSpPr txBox="1"/>
          <p:nvPr/>
        </p:nvSpPr>
        <p:spPr>
          <a:xfrm>
            <a:off x="8827537" y="5843612"/>
            <a:ext cx="3264936" cy="373885"/>
          </a:xfrm>
          <a:prstGeom prst="rect">
            <a:avLst/>
          </a:prstGeom>
          <a:noFill/>
        </p:spPr>
        <p:txBody>
          <a:bodyPr wrap="square">
            <a:spAutoFit/>
          </a:bodyPr>
          <a:lstStyle/>
          <a:p>
            <a:pPr>
              <a:lnSpc>
                <a:spcPct val="150000"/>
              </a:lnSpc>
            </a:pPr>
            <a:r>
              <a:rPr lang="en-US" altLang="ko-KR" sz="1400" dirty="0">
                <a:latin typeface="+mn-ea"/>
                <a:cs typeface="Pretendard ExtraBold" panose="02000903000000020004" pitchFamily="50" charset="-127"/>
              </a:rPr>
              <a:t>* </a:t>
            </a:r>
            <a:r>
              <a:rPr lang="en-US" altLang="ko-KR" sz="1400" b="1" dirty="0">
                <a:solidFill>
                  <a:srgbClr val="FF0000"/>
                </a:solidFill>
                <a:latin typeface="+mn-ea"/>
                <a:cs typeface="Pretendard ExtraBold" panose="02000903000000020004" pitchFamily="50" charset="-127"/>
              </a:rPr>
              <a:t>“</a:t>
            </a:r>
            <a:r>
              <a:rPr lang="ko-KR" altLang="en-US" sz="1400" b="1" dirty="0">
                <a:solidFill>
                  <a:srgbClr val="FF0000"/>
                </a:solidFill>
                <a:latin typeface="+mn-ea"/>
                <a:cs typeface="Pretendard ExtraBold" panose="02000903000000020004" pitchFamily="50" charset="-127"/>
              </a:rPr>
              <a:t>슬라이드 쇼“ </a:t>
            </a:r>
            <a:r>
              <a:rPr lang="ko-KR" altLang="en-US" sz="1400" dirty="0">
                <a:latin typeface="+mn-ea"/>
                <a:cs typeface="Pretendard ExtraLight" panose="02000303000000020004" pitchFamily="50" charset="-127"/>
              </a:rPr>
              <a:t>모드</a:t>
            </a:r>
            <a:r>
              <a:rPr lang="ko-KR" altLang="en-US" sz="1400" dirty="0"/>
              <a:t>로 이용해 주세요</a:t>
            </a:r>
            <a:r>
              <a:rPr lang="en-US" altLang="ko-KR" sz="1400" dirty="0"/>
              <a:t>.</a:t>
            </a:r>
            <a:endParaRPr lang="en-US" altLang="ko-KR" sz="1400" dirty="0">
              <a:latin typeface="+mn-ea"/>
              <a:cs typeface="Pretendard ExtraLight" panose="02000303000000020004" pitchFamily="50" charset="-127"/>
            </a:endParaRPr>
          </a:p>
        </p:txBody>
      </p:sp>
    </p:spTree>
    <p:extLst>
      <p:ext uri="{BB962C8B-B14F-4D97-AF65-F5344CB8AC3E}">
        <p14:creationId xmlns:p14="http://schemas.microsoft.com/office/powerpoint/2010/main" val="2189930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5F64CBA7-A854-498E-921B-D99E33C528D7}"/>
              </a:ext>
            </a:extLst>
          </p:cNvPr>
          <p:cNvPicPr>
            <a:picLocks noChangeAspect="1"/>
          </p:cNvPicPr>
          <p:nvPr/>
        </p:nvPicPr>
        <p:blipFill rotWithShape="1">
          <a:blip r:embed="rId2"/>
          <a:srcRect b="2485"/>
          <a:stretch/>
        </p:blipFill>
        <p:spPr>
          <a:xfrm>
            <a:off x="831512" y="935657"/>
            <a:ext cx="10528975" cy="5376129"/>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p.214</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1784919" y="1728933"/>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2" name="제목 1">
            <a:extLst>
              <a:ext uri="{FF2B5EF4-FFF2-40B4-BE49-F238E27FC236}">
                <a16:creationId xmlns:a16="http://schemas.microsoft.com/office/drawing/2014/main" id="{9AE78577-5A5E-434B-8DC8-B568FE843530}"/>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grpSp>
        <p:nvGrpSpPr>
          <p:cNvPr id="6" name="그룹 5">
            <a:extLst>
              <a:ext uri="{FF2B5EF4-FFF2-40B4-BE49-F238E27FC236}">
                <a16:creationId xmlns:a16="http://schemas.microsoft.com/office/drawing/2014/main" id="{0815BB56-1F1C-4BCB-85A0-120692336370}"/>
              </a:ext>
            </a:extLst>
          </p:cNvPr>
          <p:cNvGrpSpPr/>
          <p:nvPr/>
        </p:nvGrpSpPr>
        <p:grpSpPr>
          <a:xfrm>
            <a:off x="1775394" y="2116713"/>
            <a:ext cx="9245030" cy="3576573"/>
            <a:chOff x="1775394" y="2116713"/>
            <a:chExt cx="9245030" cy="3576573"/>
          </a:xfrm>
        </p:grpSpPr>
        <p:sp>
          <p:nvSpPr>
            <p:cNvPr id="13" name="TextBox 12">
              <a:extLst>
                <a:ext uri="{FF2B5EF4-FFF2-40B4-BE49-F238E27FC236}">
                  <a16:creationId xmlns:a16="http://schemas.microsoft.com/office/drawing/2014/main" id="{532C3EB0-31D2-4963-A63E-87DB81116C16}"/>
                </a:ext>
              </a:extLst>
            </p:cNvPr>
            <p:cNvSpPr txBox="1"/>
            <p:nvPr/>
          </p:nvSpPr>
          <p:spPr>
            <a:xfrm>
              <a:off x="1775394" y="2863152"/>
              <a:ext cx="7539366" cy="292388"/>
            </a:xfrm>
            <a:prstGeom prst="rect">
              <a:avLst/>
            </a:prstGeom>
            <a:solidFill>
              <a:schemeClr val="bg1"/>
            </a:solidFill>
          </p:spPr>
          <p:txBody>
            <a:bodyPr wrap="square" rtlCol="0">
              <a:spAutoFit/>
            </a:bodyPr>
            <a:lstStyle/>
            <a:p>
              <a:pPr algn="l"/>
              <a:r>
                <a:rPr lang="en-US" altLang="ko-KR" sz="1300" b="1" i="0" u="none" strike="noStrike" baseline="0" dirty="0">
                  <a:solidFill>
                    <a:srgbClr val="FF0000"/>
                  </a:solidFill>
                </a:rPr>
                <a:t>Of course not. I’d be glad to help you. What would you like to know?</a:t>
              </a:r>
              <a:endParaRPr lang="ko-KR" altLang="en-US" sz="1300" b="1" dirty="0">
                <a:solidFill>
                  <a:srgbClr val="FF0000"/>
                </a:solidFill>
              </a:endParaRPr>
            </a:p>
          </p:txBody>
        </p:sp>
        <p:sp>
          <p:nvSpPr>
            <p:cNvPr id="14" name="TextBox 13">
              <a:extLst>
                <a:ext uri="{FF2B5EF4-FFF2-40B4-BE49-F238E27FC236}">
                  <a16:creationId xmlns:a16="http://schemas.microsoft.com/office/drawing/2014/main" id="{EAE512EA-A511-4441-9E5B-E6B50A7B5F06}"/>
                </a:ext>
              </a:extLst>
            </p:cNvPr>
            <p:cNvSpPr txBox="1"/>
            <p:nvPr/>
          </p:nvSpPr>
          <p:spPr>
            <a:xfrm>
              <a:off x="1779136" y="2116713"/>
              <a:ext cx="1211827" cy="353751"/>
            </a:xfrm>
            <a:prstGeom prst="rect">
              <a:avLst/>
            </a:prstGeom>
            <a:noFill/>
          </p:spPr>
          <p:txBody>
            <a:bodyPr wrap="square" rtlCol="0">
              <a:spAutoFit/>
            </a:bodyPr>
            <a:lstStyle/>
            <a:p>
              <a:pPr>
                <a:lnSpc>
                  <a:spcPct val="150000"/>
                </a:lnSpc>
              </a:pPr>
              <a:r>
                <a:rPr lang="en-US" altLang="ko-KR" sz="1300" b="1" dirty="0">
                  <a:solidFill>
                    <a:srgbClr val="FF0000"/>
                  </a:solidFill>
                </a:rPr>
                <a:t>&lt;</a:t>
              </a:r>
              <a:r>
                <a:rPr lang="ko-KR" altLang="en-US" sz="1300" b="1" dirty="0">
                  <a:solidFill>
                    <a:srgbClr val="FF0000"/>
                  </a:solidFill>
                </a:rPr>
                <a:t>예시 정답</a:t>
              </a:r>
              <a:r>
                <a:rPr lang="en-US" altLang="ko-KR" sz="1300" b="1" dirty="0">
                  <a:solidFill>
                    <a:srgbClr val="FF0000"/>
                  </a:solidFill>
                </a:rPr>
                <a:t>&gt;</a:t>
              </a:r>
            </a:p>
          </p:txBody>
        </p:sp>
        <p:sp>
          <p:nvSpPr>
            <p:cNvPr id="16" name="TextBox 15">
              <a:extLst>
                <a:ext uri="{FF2B5EF4-FFF2-40B4-BE49-F238E27FC236}">
                  <a16:creationId xmlns:a16="http://schemas.microsoft.com/office/drawing/2014/main" id="{A5E3F2E2-0690-4C28-9DFD-C814435D0286}"/>
                </a:ext>
              </a:extLst>
            </p:cNvPr>
            <p:cNvSpPr txBox="1"/>
            <p:nvPr/>
          </p:nvSpPr>
          <p:spPr>
            <a:xfrm>
              <a:off x="1775394" y="3468020"/>
              <a:ext cx="7539366" cy="292388"/>
            </a:xfrm>
            <a:prstGeom prst="rect">
              <a:avLst/>
            </a:prstGeom>
            <a:solidFill>
              <a:schemeClr val="bg1"/>
            </a:solidFill>
          </p:spPr>
          <p:txBody>
            <a:bodyPr wrap="square" rtlCol="0">
              <a:spAutoFit/>
            </a:bodyPr>
            <a:lstStyle/>
            <a:p>
              <a:pPr algn="l"/>
              <a:r>
                <a:rPr lang="en-US" altLang="ko-KR" sz="1300" b="1" i="0" u="none" strike="noStrike" baseline="0" dirty="0">
                  <a:solidFill>
                    <a:srgbClr val="FF0000"/>
                  </a:solidFill>
                </a:rPr>
                <a:t>Yes, we have a few interesting tour pamphlets here. Here you go!</a:t>
              </a:r>
              <a:endParaRPr lang="ko-KR" altLang="en-US" sz="1300" b="1" dirty="0">
                <a:solidFill>
                  <a:srgbClr val="FF0000"/>
                </a:solidFill>
              </a:endParaRPr>
            </a:p>
          </p:txBody>
        </p:sp>
        <p:sp>
          <p:nvSpPr>
            <p:cNvPr id="17" name="TextBox 16">
              <a:extLst>
                <a:ext uri="{FF2B5EF4-FFF2-40B4-BE49-F238E27FC236}">
                  <a16:creationId xmlns:a16="http://schemas.microsoft.com/office/drawing/2014/main" id="{F078F415-256C-467E-85FB-53D13571EC20}"/>
                </a:ext>
              </a:extLst>
            </p:cNvPr>
            <p:cNvSpPr txBox="1"/>
            <p:nvPr/>
          </p:nvSpPr>
          <p:spPr>
            <a:xfrm>
              <a:off x="1892742" y="4146303"/>
              <a:ext cx="8794308" cy="200055"/>
            </a:xfrm>
            <a:prstGeom prst="rect">
              <a:avLst/>
            </a:prstGeom>
            <a:noFill/>
          </p:spPr>
          <p:txBody>
            <a:bodyPr wrap="square" lIns="0" tIns="0" rIns="0" bIns="0" rtlCol="0">
              <a:spAutoFit/>
            </a:bodyPr>
            <a:lstStyle/>
            <a:p>
              <a:pPr algn="l"/>
              <a:r>
                <a:rPr lang="en-US" altLang="ko-KR" sz="1300" b="1" i="0" u="none" strike="noStrike" baseline="0" dirty="0">
                  <a:solidFill>
                    <a:srgbClr val="FF0000"/>
                  </a:solidFill>
                </a:rPr>
                <a:t>There is a </a:t>
              </a:r>
              <a:r>
                <a:rPr lang="en-US" altLang="ko-KR" sz="1300" b="1" i="1" u="none" strike="noStrike" baseline="0" dirty="0" err="1">
                  <a:solidFill>
                    <a:srgbClr val="FF0000"/>
                  </a:solidFill>
                </a:rPr>
                <a:t>hanok</a:t>
              </a:r>
              <a:r>
                <a:rPr lang="en-US" altLang="ko-KR" sz="1300" b="1" i="1" u="none" strike="noStrike" baseline="0" dirty="0">
                  <a:solidFill>
                    <a:srgbClr val="FF0000"/>
                  </a:solidFill>
                </a:rPr>
                <a:t> </a:t>
              </a:r>
              <a:r>
                <a:rPr lang="en-US" altLang="ko-KR" sz="1300" b="1" i="0" u="none" strike="noStrike" baseline="0" dirty="0">
                  <a:solidFill>
                    <a:srgbClr val="FF0000"/>
                  </a:solidFill>
                </a:rPr>
                <a:t>village not far from here. You can look around old and new shops and buildings in harmony.</a:t>
              </a:r>
              <a:endParaRPr lang="ko-KR" altLang="en-US" sz="1300" b="1" dirty="0">
                <a:solidFill>
                  <a:srgbClr val="FF0000"/>
                </a:solidFill>
              </a:endParaRPr>
            </a:p>
          </p:txBody>
        </p:sp>
        <p:sp>
          <p:nvSpPr>
            <p:cNvPr id="18" name="TextBox 17">
              <a:extLst>
                <a:ext uri="{FF2B5EF4-FFF2-40B4-BE49-F238E27FC236}">
                  <a16:creationId xmlns:a16="http://schemas.microsoft.com/office/drawing/2014/main" id="{B41742A5-02E1-41EB-9192-F218502DF251}"/>
                </a:ext>
              </a:extLst>
            </p:cNvPr>
            <p:cNvSpPr txBox="1"/>
            <p:nvPr/>
          </p:nvSpPr>
          <p:spPr>
            <a:xfrm>
              <a:off x="1842068" y="4697282"/>
              <a:ext cx="9045007" cy="400110"/>
            </a:xfrm>
            <a:prstGeom prst="rect">
              <a:avLst/>
            </a:prstGeom>
            <a:solidFill>
              <a:schemeClr val="bg1"/>
            </a:solidFill>
          </p:spPr>
          <p:txBody>
            <a:bodyPr wrap="square" lIns="0" tIns="0" rIns="0" bIns="0" rtlCol="0">
              <a:spAutoFit/>
            </a:bodyPr>
            <a:lstStyle/>
            <a:p>
              <a:pPr algn="l"/>
              <a:r>
                <a:rPr lang="en-US" altLang="ko-KR" sz="1300" b="1" i="0" u="dashHeavy" strike="noStrike" dirty="0">
                  <a:solidFill>
                    <a:srgbClr val="FF0000"/>
                  </a:solidFill>
                  <a:uFill>
                    <a:solidFill>
                      <a:srgbClr val="66CCFF"/>
                    </a:solidFill>
                  </a:uFill>
                </a:rPr>
                <a:t>The food street is just five blocks straight down this road. It’s maybe a 10-minute walk. The 21 bus will take you there, but you don’t need to take a bus.</a:t>
              </a:r>
              <a:endParaRPr lang="ko-KR" altLang="en-US" sz="1300" b="1" u="dashHeavy" dirty="0">
                <a:solidFill>
                  <a:srgbClr val="FF0000"/>
                </a:solidFill>
                <a:uFill>
                  <a:solidFill>
                    <a:srgbClr val="66CCFF"/>
                  </a:solidFill>
                </a:uFill>
              </a:endParaRPr>
            </a:p>
          </p:txBody>
        </p:sp>
        <p:sp>
          <p:nvSpPr>
            <p:cNvPr id="19" name="TextBox 18">
              <a:extLst>
                <a:ext uri="{FF2B5EF4-FFF2-40B4-BE49-F238E27FC236}">
                  <a16:creationId xmlns:a16="http://schemas.microsoft.com/office/drawing/2014/main" id="{D7ACF967-6AE0-40B3-B561-9C5C06786EB6}"/>
                </a:ext>
              </a:extLst>
            </p:cNvPr>
            <p:cNvSpPr txBox="1"/>
            <p:nvPr/>
          </p:nvSpPr>
          <p:spPr>
            <a:xfrm>
              <a:off x="1832543" y="5293176"/>
              <a:ext cx="9187881" cy="400110"/>
            </a:xfrm>
            <a:prstGeom prst="rect">
              <a:avLst/>
            </a:prstGeom>
            <a:solidFill>
              <a:schemeClr val="bg1"/>
            </a:solidFill>
          </p:spPr>
          <p:txBody>
            <a:bodyPr wrap="square" lIns="0" tIns="0" rIns="0" bIns="0" rtlCol="0">
              <a:spAutoFit/>
            </a:bodyPr>
            <a:lstStyle/>
            <a:p>
              <a:pPr algn="l"/>
              <a:r>
                <a:rPr lang="en-US" altLang="ko-KR" sz="1300" b="1" i="0" u="dashHeavy" strike="noStrike" dirty="0">
                  <a:solidFill>
                    <a:srgbClr val="FF0000"/>
                  </a:solidFill>
                  <a:uFill>
                    <a:solidFill>
                      <a:srgbClr val="66CCFF"/>
                    </a:solidFill>
                  </a:uFill>
                </a:rPr>
                <a:t>There will be a summer night festival next week, so you can attend that. You can enjoy the night markets along the river. For information about events in neighboring towns you can read this!</a:t>
              </a:r>
              <a:endParaRPr lang="ko-KR" altLang="en-US" sz="1300" b="1" u="dashHeavy" dirty="0">
                <a:solidFill>
                  <a:srgbClr val="FF0000"/>
                </a:solidFill>
                <a:uFill>
                  <a:solidFill>
                    <a:srgbClr val="66CCFF"/>
                  </a:solidFill>
                </a:uFill>
              </a:endParaRPr>
            </a:p>
          </p:txBody>
        </p:sp>
      </p:grpSp>
    </p:spTree>
    <p:extLst>
      <p:ext uri="{BB962C8B-B14F-4D97-AF65-F5344CB8AC3E}">
        <p14:creationId xmlns:p14="http://schemas.microsoft.com/office/powerpoint/2010/main" val="8607264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7364C-DBF3-51AD-81BC-CC80B871AFFA}"/>
            </a:ext>
          </a:extLst>
        </p:cNvPr>
        <p:cNvGrpSpPr/>
        <p:nvPr/>
      </p:nvGrpSpPr>
      <p:grpSpPr>
        <a:xfrm>
          <a:off x="0" y="0"/>
          <a:ext cx="0" cy="0"/>
          <a:chOff x="0" y="0"/>
          <a:chExt cx="0" cy="0"/>
        </a:xfrm>
      </p:grpSpPr>
      <p:sp>
        <p:nvSpPr>
          <p:cNvPr id="8" name="모서리가 둥근 직사각형 14">
            <a:extLst>
              <a:ext uri="{FF2B5EF4-FFF2-40B4-BE49-F238E27FC236}">
                <a16:creationId xmlns:a16="http://schemas.microsoft.com/office/drawing/2014/main" id="{506E2EB7-3C19-547C-8C39-3AB1544C0D27}"/>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p.214</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D2854E7F-AFAF-01EB-A987-59384936F75E}"/>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2BA289B2-B390-060E-8B58-31FC397FD898}"/>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1" name="제목 1">
            <a:extLst>
              <a:ext uri="{FF2B5EF4-FFF2-40B4-BE49-F238E27FC236}">
                <a16:creationId xmlns:a16="http://schemas.microsoft.com/office/drawing/2014/main" id="{9EAAF2FE-5CD4-457A-9967-CE34C0B5111D}"/>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pic>
        <p:nvPicPr>
          <p:cNvPr id="3" name="그림 2">
            <a:extLst>
              <a:ext uri="{FF2B5EF4-FFF2-40B4-BE49-F238E27FC236}">
                <a16:creationId xmlns:a16="http://schemas.microsoft.com/office/drawing/2014/main" id="{7856E7A3-DA80-4A1C-AA90-367E1D17FFA3}"/>
              </a:ext>
            </a:extLst>
          </p:cNvPr>
          <p:cNvPicPr>
            <a:picLocks noChangeAspect="1"/>
          </p:cNvPicPr>
          <p:nvPr/>
        </p:nvPicPr>
        <p:blipFill>
          <a:blip r:embed="rId2"/>
          <a:stretch>
            <a:fillRect/>
          </a:stretch>
        </p:blipFill>
        <p:spPr>
          <a:xfrm>
            <a:off x="857250" y="1995487"/>
            <a:ext cx="10477500" cy="2867025"/>
          </a:xfrm>
          <a:prstGeom prst="rect">
            <a:avLst/>
          </a:prstGeom>
        </p:spPr>
      </p:pic>
    </p:spTree>
    <p:extLst>
      <p:ext uri="{BB962C8B-B14F-4D97-AF65-F5344CB8AC3E}">
        <p14:creationId xmlns:p14="http://schemas.microsoft.com/office/powerpoint/2010/main" val="2168493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6BF46E8B-892F-4635-A9F8-06B7F3062D4C}"/>
              </a:ext>
            </a:extLst>
          </p:cNvPr>
          <p:cNvPicPr>
            <a:picLocks noChangeAspect="1"/>
          </p:cNvPicPr>
          <p:nvPr/>
        </p:nvPicPr>
        <p:blipFill>
          <a:blip r:embed="rId6"/>
          <a:stretch>
            <a:fillRect/>
          </a:stretch>
        </p:blipFill>
        <p:spPr>
          <a:xfrm>
            <a:off x="742950" y="1457325"/>
            <a:ext cx="10706100" cy="3943350"/>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p.215</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1" name="타원 10">
            <a:extLst>
              <a:ext uri="{FF2B5EF4-FFF2-40B4-BE49-F238E27FC236}">
                <a16:creationId xmlns:a16="http://schemas.microsoft.com/office/drawing/2014/main" id="{F625308B-3A52-4E15-B898-7DD8D0E601C9}"/>
              </a:ext>
            </a:extLst>
          </p:cNvPr>
          <p:cNvSpPr/>
          <p:nvPr/>
        </p:nvSpPr>
        <p:spPr>
          <a:xfrm>
            <a:off x="8697703" y="2634947"/>
            <a:ext cx="350109" cy="350109"/>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a:p>
        </p:txBody>
      </p:sp>
      <p:sp>
        <p:nvSpPr>
          <p:cNvPr id="12" name="타원 11">
            <a:extLst>
              <a:ext uri="{FF2B5EF4-FFF2-40B4-BE49-F238E27FC236}">
                <a16:creationId xmlns:a16="http://schemas.microsoft.com/office/drawing/2014/main" id="{BFDA859C-87E9-4C9A-BBC8-7B23A6D6222A}"/>
              </a:ext>
            </a:extLst>
          </p:cNvPr>
          <p:cNvSpPr/>
          <p:nvPr/>
        </p:nvSpPr>
        <p:spPr>
          <a:xfrm>
            <a:off x="5170091" y="3634060"/>
            <a:ext cx="350109" cy="350109"/>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a:p>
        </p:txBody>
      </p:sp>
      <p:sp>
        <p:nvSpPr>
          <p:cNvPr id="13" name="직사각형 12">
            <a:extLst>
              <a:ext uri="{FF2B5EF4-FFF2-40B4-BE49-F238E27FC236}">
                <a16:creationId xmlns:a16="http://schemas.microsoft.com/office/drawing/2014/main" id="{CE73D3A5-89B1-4B1B-96E8-3B9213886962}"/>
              </a:ext>
            </a:extLst>
          </p:cNvPr>
          <p:cNvSpPr/>
          <p:nvPr/>
        </p:nvSpPr>
        <p:spPr>
          <a:xfrm>
            <a:off x="5479256" y="1061052"/>
            <a:ext cx="326231" cy="3405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4" name="TextBox 13">
            <a:hlinkClick r:id="rId7" action="ppaction://hlinksldjump"/>
            <a:extLst>
              <a:ext uri="{FF2B5EF4-FFF2-40B4-BE49-F238E27FC236}">
                <a16:creationId xmlns:a16="http://schemas.microsoft.com/office/drawing/2014/main" id="{36175F6E-31AA-409E-A3C5-C3F76916BB7B}"/>
              </a:ext>
            </a:extLst>
          </p:cNvPr>
          <p:cNvSpPr txBox="1"/>
          <p:nvPr/>
        </p:nvSpPr>
        <p:spPr>
          <a:xfrm>
            <a:off x="8327496" y="2237379"/>
            <a:ext cx="72492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sp>
        <p:nvSpPr>
          <p:cNvPr id="15" name="TextBox 14">
            <a:extLst>
              <a:ext uri="{FF2B5EF4-FFF2-40B4-BE49-F238E27FC236}">
                <a16:creationId xmlns:a16="http://schemas.microsoft.com/office/drawing/2014/main" id="{981641C1-0C30-42D9-985C-27D2EDF198C8}"/>
              </a:ext>
            </a:extLst>
          </p:cNvPr>
          <p:cNvSpPr txBox="1"/>
          <p:nvPr/>
        </p:nvSpPr>
        <p:spPr>
          <a:xfrm>
            <a:off x="9144041" y="2231632"/>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6" name="TextBox 15">
            <a:hlinkClick r:id="rId8" action="ppaction://hlinksldjump"/>
            <a:extLst>
              <a:ext uri="{FF2B5EF4-FFF2-40B4-BE49-F238E27FC236}">
                <a16:creationId xmlns:a16="http://schemas.microsoft.com/office/drawing/2014/main" id="{6944CDCA-01E3-4B3C-B73C-7B436C466822}"/>
              </a:ext>
            </a:extLst>
          </p:cNvPr>
          <p:cNvSpPr txBox="1"/>
          <p:nvPr/>
        </p:nvSpPr>
        <p:spPr>
          <a:xfrm>
            <a:off x="7493505" y="3216703"/>
            <a:ext cx="72492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sp>
        <p:nvSpPr>
          <p:cNvPr id="17" name="TextBox 16">
            <a:extLst>
              <a:ext uri="{FF2B5EF4-FFF2-40B4-BE49-F238E27FC236}">
                <a16:creationId xmlns:a16="http://schemas.microsoft.com/office/drawing/2014/main" id="{EA91B466-A19E-44CD-A627-457E8275B5BB}"/>
              </a:ext>
            </a:extLst>
          </p:cNvPr>
          <p:cNvSpPr txBox="1"/>
          <p:nvPr/>
        </p:nvSpPr>
        <p:spPr>
          <a:xfrm>
            <a:off x="8310050" y="3210956"/>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9" name="제목 1">
            <a:extLst>
              <a:ext uri="{FF2B5EF4-FFF2-40B4-BE49-F238E27FC236}">
                <a16:creationId xmlns:a16="http://schemas.microsoft.com/office/drawing/2014/main" id="{C4D20B4A-BD36-487D-8F2E-FCD91E81DCAD}"/>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pic>
        <p:nvPicPr>
          <p:cNvPr id="4" name="P6L5_215p_Check Up_A1">
            <a:hlinkClick r:id="" action="ppaction://media"/>
            <a:extLst>
              <a:ext uri="{FF2B5EF4-FFF2-40B4-BE49-F238E27FC236}">
                <a16:creationId xmlns:a16="http://schemas.microsoft.com/office/drawing/2014/main" id="{111EEAD8-B441-44D6-AD99-6DF1F1BF1086}"/>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7743234" y="2164291"/>
            <a:ext cx="475200" cy="475200"/>
          </a:xfrm>
          <a:prstGeom prst="rect">
            <a:avLst/>
          </a:prstGeom>
        </p:spPr>
      </p:pic>
      <p:pic>
        <p:nvPicPr>
          <p:cNvPr id="18" name="P6L5_215p_Check Up_A2">
            <a:hlinkClick r:id="" action="ppaction://media"/>
            <a:extLst>
              <a:ext uri="{FF2B5EF4-FFF2-40B4-BE49-F238E27FC236}">
                <a16:creationId xmlns:a16="http://schemas.microsoft.com/office/drawing/2014/main" id="{B9D2CDD4-C339-4883-A8AD-068A409DED11}"/>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6897908" y="3158860"/>
            <a:ext cx="475200" cy="475200"/>
          </a:xfrm>
          <a:prstGeom prst="rect">
            <a:avLst/>
          </a:prstGeom>
        </p:spPr>
      </p:pic>
    </p:spTree>
    <p:extLst>
      <p:ext uri="{BB962C8B-B14F-4D97-AF65-F5344CB8AC3E}">
        <p14:creationId xmlns:p14="http://schemas.microsoft.com/office/powerpoint/2010/main" val="29151287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seq concurrent="1" nextAc="seek">
              <p:cTn id="7" restart="whenNotActive" fill="hold" evtFilter="cancelBubble" nodeType="interactiveSeq">
                <p:stCondLst>
                  <p:cond evt="onClick" delay="0">
                    <p:tgtEl>
                      <p:spTgt spid="17"/>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nextCondLst>
                <p:cond evt="onClick" delay="0">
                  <p:tgtEl>
                    <p:spTgt spid="17"/>
                  </p:tgtEl>
                </p:cond>
              </p:nextCondLst>
            </p:seq>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1110" fill="hold"/>
                                        <p:tgtEl>
                                          <p:spTgt spid="4"/>
                                        </p:tgtEl>
                                      </p:cBhvr>
                                    </p:cmd>
                                  </p:childTnLst>
                                </p:cTn>
                              </p:par>
                            </p:childTnLst>
                          </p:cTn>
                        </p:par>
                      </p:childTnLst>
                    </p:cTn>
                  </p:par>
                </p:childTnLst>
              </p:cTn>
              <p:nextCondLst>
                <p:cond evt="onClick" delay="0">
                  <p:tgtEl>
                    <p:spTgt spid="4"/>
                  </p:tgtEl>
                </p:cond>
              </p:nextCondLst>
            </p:seq>
            <p:audio>
              <p:cMediaNode vol="80000">
                <p:cTn id="17" fill="hold" display="0">
                  <p:stCondLst>
                    <p:cond delay="indefinite"/>
                  </p:stCondLst>
                  <p:endCondLst>
                    <p:cond evt="onStopAudio" delay="0">
                      <p:tgtEl>
                        <p:sldTgt/>
                      </p:tgtEl>
                    </p:cond>
                  </p:endCondLst>
                </p:cTn>
                <p:tgtEl>
                  <p:spTgt spid="4"/>
                </p:tgtEl>
              </p:cMediaNode>
            </p:audio>
            <p:seq concurrent="1" nextAc="seek">
              <p:cTn id="18" restart="whenNotActive" fill="hold" evtFilter="cancelBubble" nodeType="interactiveSeq">
                <p:stCondLst>
                  <p:cond evt="onClick" delay="0">
                    <p:tgtEl>
                      <p:spTgt spid="18"/>
                    </p:tgtEl>
                  </p:cond>
                </p:stCondLst>
                <p:endSync evt="end" delay="0">
                  <p:rtn val="all"/>
                </p:endSync>
                <p:childTnLst>
                  <p:par>
                    <p:cTn id="19" fill="hold">
                      <p:stCondLst>
                        <p:cond delay="0"/>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5958" fill="hold"/>
                                        <p:tgtEl>
                                          <p:spTgt spid="18"/>
                                        </p:tgtEl>
                                      </p:cBhvr>
                                    </p:cmd>
                                  </p:childTnLst>
                                </p:cTn>
                              </p:par>
                            </p:childTnLst>
                          </p:cTn>
                        </p:par>
                      </p:childTnLst>
                    </p:cTn>
                  </p:par>
                </p:childTnLst>
              </p:cTn>
              <p:nextCondLst>
                <p:cond evt="onClick" delay="0">
                  <p:tgtEl>
                    <p:spTgt spid="18"/>
                  </p:tgtEl>
                </p:cond>
              </p:nextCondLst>
            </p:seq>
            <p:audio>
              <p:cMediaNode vol="80000">
                <p:cTn id="23" fill="hold" display="0">
                  <p:stCondLst>
                    <p:cond delay="indefinite"/>
                  </p:stCondLst>
                  <p:endCondLst>
                    <p:cond evt="onStopAudio" delay="0">
                      <p:tgtEl>
                        <p:sldTgt/>
                      </p:tgtEl>
                    </p:cond>
                  </p:endCondLst>
                </p:cTn>
                <p:tgtEl>
                  <p:spTgt spid="18"/>
                </p:tgtEl>
              </p:cMediaNode>
            </p:audio>
          </p:childTnLst>
        </p:cTn>
      </p:par>
    </p:tnLst>
    <p:bldLst>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EB4E9E86-17AC-4969-ABF9-734FA17535C5}"/>
              </a:ext>
            </a:extLst>
          </p:cNvPr>
          <p:cNvPicPr>
            <a:picLocks noChangeAspect="1"/>
          </p:cNvPicPr>
          <p:nvPr/>
        </p:nvPicPr>
        <p:blipFill>
          <a:blip r:embed="rId2"/>
          <a:stretch>
            <a:fillRect/>
          </a:stretch>
        </p:blipFill>
        <p:spPr>
          <a:xfrm>
            <a:off x="498143" y="1390711"/>
            <a:ext cx="11195713" cy="4076578"/>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p.215</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6985255" y="1398949"/>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grpSp>
        <p:nvGrpSpPr>
          <p:cNvPr id="19" name="그룹 18">
            <a:extLst>
              <a:ext uri="{FF2B5EF4-FFF2-40B4-BE49-F238E27FC236}">
                <a16:creationId xmlns:a16="http://schemas.microsoft.com/office/drawing/2014/main" id="{62B9CE30-03BB-4CA3-9FFC-FAF073F4865A}"/>
              </a:ext>
            </a:extLst>
          </p:cNvPr>
          <p:cNvGrpSpPr/>
          <p:nvPr/>
        </p:nvGrpSpPr>
        <p:grpSpPr>
          <a:xfrm>
            <a:off x="6796697" y="1855911"/>
            <a:ext cx="369056" cy="1816052"/>
            <a:chOff x="3625099" y="2591086"/>
            <a:chExt cx="369056" cy="1816052"/>
          </a:xfrm>
        </p:grpSpPr>
        <p:sp>
          <p:nvSpPr>
            <p:cNvPr id="11" name="TextBox 10">
              <a:extLst>
                <a:ext uri="{FF2B5EF4-FFF2-40B4-BE49-F238E27FC236}">
                  <a16:creationId xmlns:a16="http://schemas.microsoft.com/office/drawing/2014/main" id="{D1974206-0918-4D3F-A51C-E912CC47618A}"/>
                </a:ext>
              </a:extLst>
            </p:cNvPr>
            <p:cNvSpPr txBox="1"/>
            <p:nvPr/>
          </p:nvSpPr>
          <p:spPr>
            <a:xfrm>
              <a:off x="3633159" y="3976251"/>
              <a:ext cx="360996" cy="430887"/>
            </a:xfrm>
            <a:prstGeom prst="rect">
              <a:avLst/>
            </a:prstGeom>
            <a:noFill/>
          </p:spPr>
          <p:txBody>
            <a:bodyPr wrap="none" rtlCol="0">
              <a:spAutoFit/>
            </a:bodyPr>
            <a:lstStyle/>
            <a:p>
              <a:r>
                <a:rPr lang="en-US" altLang="ko-KR" sz="2200" b="1" dirty="0">
                  <a:solidFill>
                    <a:srgbClr val="FF0000"/>
                  </a:solidFill>
                </a:rPr>
                <a:t>b</a:t>
              </a:r>
              <a:endParaRPr lang="ko-KR" altLang="en-US" sz="2200" b="1" dirty="0">
                <a:solidFill>
                  <a:srgbClr val="FF0000"/>
                </a:solidFill>
              </a:endParaRPr>
            </a:p>
          </p:txBody>
        </p:sp>
        <p:sp>
          <p:nvSpPr>
            <p:cNvPr id="12" name="TextBox 11">
              <a:extLst>
                <a:ext uri="{FF2B5EF4-FFF2-40B4-BE49-F238E27FC236}">
                  <a16:creationId xmlns:a16="http://schemas.microsoft.com/office/drawing/2014/main" id="{2A4806E0-E28E-4B09-93C9-D789659DC3D5}"/>
                </a:ext>
              </a:extLst>
            </p:cNvPr>
            <p:cNvSpPr txBox="1"/>
            <p:nvPr/>
          </p:nvSpPr>
          <p:spPr>
            <a:xfrm>
              <a:off x="3625099" y="2591086"/>
              <a:ext cx="322524" cy="458523"/>
            </a:xfrm>
            <a:prstGeom prst="rect">
              <a:avLst/>
            </a:prstGeom>
            <a:noFill/>
          </p:spPr>
          <p:txBody>
            <a:bodyPr wrap="none" rtlCol="0">
              <a:spAutoFit/>
            </a:bodyPr>
            <a:lstStyle/>
            <a:p>
              <a:pPr>
                <a:lnSpc>
                  <a:spcPct val="120000"/>
                </a:lnSpc>
              </a:pPr>
              <a:r>
                <a:rPr lang="en-US" altLang="ko-KR" sz="2200" b="1" dirty="0">
                  <a:solidFill>
                    <a:srgbClr val="FF0000"/>
                  </a:solidFill>
                </a:rPr>
                <a:t>c</a:t>
              </a:r>
              <a:endParaRPr lang="ko-KR" altLang="en-US" sz="2200" b="1" dirty="0">
                <a:solidFill>
                  <a:srgbClr val="FF0000"/>
                </a:solidFill>
              </a:endParaRPr>
            </a:p>
          </p:txBody>
        </p:sp>
        <p:sp>
          <p:nvSpPr>
            <p:cNvPr id="13" name="TextBox 12">
              <a:extLst>
                <a:ext uri="{FF2B5EF4-FFF2-40B4-BE49-F238E27FC236}">
                  <a16:creationId xmlns:a16="http://schemas.microsoft.com/office/drawing/2014/main" id="{A5C50DBE-1ACD-4B98-B58A-BD97F7071F84}"/>
                </a:ext>
              </a:extLst>
            </p:cNvPr>
            <p:cNvSpPr txBox="1"/>
            <p:nvPr/>
          </p:nvSpPr>
          <p:spPr>
            <a:xfrm>
              <a:off x="3633159" y="3082043"/>
              <a:ext cx="360996" cy="430887"/>
            </a:xfrm>
            <a:prstGeom prst="rect">
              <a:avLst/>
            </a:prstGeom>
            <a:noFill/>
          </p:spPr>
          <p:txBody>
            <a:bodyPr wrap="none" rtlCol="0">
              <a:spAutoFit/>
            </a:bodyPr>
            <a:lstStyle/>
            <a:p>
              <a:r>
                <a:rPr lang="en-US" altLang="ko-KR" sz="2200" b="1" dirty="0">
                  <a:solidFill>
                    <a:srgbClr val="FF0000"/>
                  </a:solidFill>
                </a:rPr>
                <a:t>d</a:t>
              </a:r>
              <a:endParaRPr lang="ko-KR" altLang="en-US" sz="2200" b="1" dirty="0">
                <a:solidFill>
                  <a:srgbClr val="FF0000"/>
                </a:solidFill>
              </a:endParaRPr>
            </a:p>
          </p:txBody>
        </p:sp>
        <p:sp>
          <p:nvSpPr>
            <p:cNvPr id="16" name="TextBox 15">
              <a:extLst>
                <a:ext uri="{FF2B5EF4-FFF2-40B4-BE49-F238E27FC236}">
                  <a16:creationId xmlns:a16="http://schemas.microsoft.com/office/drawing/2014/main" id="{EE9674F4-CE96-4AC0-926D-C4A4540A3F9F}"/>
                </a:ext>
              </a:extLst>
            </p:cNvPr>
            <p:cNvSpPr txBox="1"/>
            <p:nvPr/>
          </p:nvSpPr>
          <p:spPr>
            <a:xfrm>
              <a:off x="3625099" y="3512930"/>
              <a:ext cx="338554" cy="430887"/>
            </a:xfrm>
            <a:prstGeom prst="rect">
              <a:avLst/>
            </a:prstGeom>
            <a:noFill/>
          </p:spPr>
          <p:txBody>
            <a:bodyPr wrap="none" rtlCol="0">
              <a:spAutoFit/>
            </a:bodyPr>
            <a:lstStyle/>
            <a:p>
              <a:r>
                <a:rPr lang="en-US" altLang="ko-KR" sz="2200" b="1" dirty="0">
                  <a:solidFill>
                    <a:srgbClr val="FF0000"/>
                  </a:solidFill>
                </a:rPr>
                <a:t>a</a:t>
              </a:r>
              <a:endParaRPr lang="ko-KR" altLang="en-US" sz="2200" b="1" dirty="0">
                <a:solidFill>
                  <a:srgbClr val="FF0000"/>
                </a:solidFill>
              </a:endParaRPr>
            </a:p>
          </p:txBody>
        </p:sp>
      </p:grpSp>
      <p:sp>
        <p:nvSpPr>
          <p:cNvPr id="17" name="제목 1">
            <a:extLst>
              <a:ext uri="{FF2B5EF4-FFF2-40B4-BE49-F238E27FC236}">
                <a16:creationId xmlns:a16="http://schemas.microsoft.com/office/drawing/2014/main" id="{1EE92A9F-708E-492E-BF41-EC8D6FF746A2}"/>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spTree>
    <p:extLst>
      <p:ext uri="{BB962C8B-B14F-4D97-AF65-F5344CB8AC3E}">
        <p14:creationId xmlns:p14="http://schemas.microsoft.com/office/powerpoint/2010/main" val="30561282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8809DB9A-9AAA-431C-97BB-ED13AD0EA98E}"/>
              </a:ext>
            </a:extLst>
          </p:cNvPr>
          <p:cNvPicPr>
            <a:picLocks noChangeAspect="1"/>
          </p:cNvPicPr>
          <p:nvPr/>
        </p:nvPicPr>
        <p:blipFill>
          <a:blip r:embed="rId2"/>
          <a:stretch>
            <a:fillRect/>
          </a:stretch>
        </p:blipFill>
        <p:spPr>
          <a:xfrm>
            <a:off x="402609" y="1327463"/>
            <a:ext cx="11386782" cy="4203073"/>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p.215</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Check Up</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11018727" y="1409351"/>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4" name="제목 1">
            <a:extLst>
              <a:ext uri="{FF2B5EF4-FFF2-40B4-BE49-F238E27FC236}">
                <a16:creationId xmlns:a16="http://schemas.microsoft.com/office/drawing/2014/main" id="{572C883C-7495-436F-9508-8C1740FC4A95}"/>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grpSp>
        <p:nvGrpSpPr>
          <p:cNvPr id="5" name="그룹 4">
            <a:extLst>
              <a:ext uri="{FF2B5EF4-FFF2-40B4-BE49-F238E27FC236}">
                <a16:creationId xmlns:a16="http://schemas.microsoft.com/office/drawing/2014/main" id="{8405674E-A5E1-4639-86ED-79B8F4045D81}"/>
              </a:ext>
            </a:extLst>
          </p:cNvPr>
          <p:cNvGrpSpPr/>
          <p:nvPr/>
        </p:nvGrpSpPr>
        <p:grpSpPr>
          <a:xfrm>
            <a:off x="1985247" y="2098056"/>
            <a:ext cx="4225803" cy="2720568"/>
            <a:chOff x="1985247" y="2098056"/>
            <a:chExt cx="4225803" cy="2720568"/>
          </a:xfrm>
        </p:grpSpPr>
        <p:grpSp>
          <p:nvGrpSpPr>
            <p:cNvPr id="6" name="그룹 5">
              <a:extLst>
                <a:ext uri="{FF2B5EF4-FFF2-40B4-BE49-F238E27FC236}">
                  <a16:creationId xmlns:a16="http://schemas.microsoft.com/office/drawing/2014/main" id="{73293A7E-EF98-45F9-9FD7-C3445C25801A}"/>
                </a:ext>
              </a:extLst>
            </p:cNvPr>
            <p:cNvGrpSpPr/>
            <p:nvPr/>
          </p:nvGrpSpPr>
          <p:grpSpPr>
            <a:xfrm>
              <a:off x="3428006" y="2098056"/>
              <a:ext cx="2783044" cy="1898196"/>
              <a:chOff x="3428006" y="2098056"/>
              <a:chExt cx="2783044" cy="1898196"/>
            </a:xfrm>
          </p:grpSpPr>
          <p:sp>
            <p:nvSpPr>
              <p:cNvPr id="17" name="TextBox 16">
                <a:extLst>
                  <a:ext uri="{FF2B5EF4-FFF2-40B4-BE49-F238E27FC236}">
                    <a16:creationId xmlns:a16="http://schemas.microsoft.com/office/drawing/2014/main" id="{525484FB-C401-4206-9D44-9317495B0613}"/>
                  </a:ext>
                </a:extLst>
              </p:cNvPr>
              <p:cNvSpPr txBox="1"/>
              <p:nvPr/>
            </p:nvSpPr>
            <p:spPr>
              <a:xfrm>
                <a:off x="3743534" y="3626920"/>
                <a:ext cx="2151987" cy="369332"/>
              </a:xfrm>
              <a:prstGeom prst="rect">
                <a:avLst/>
              </a:prstGeom>
              <a:noFill/>
            </p:spPr>
            <p:txBody>
              <a:bodyPr wrap="square" rtlCol="0">
                <a:spAutoFit/>
              </a:bodyPr>
              <a:lstStyle/>
              <a:p>
                <a:r>
                  <a:rPr lang="en-US" altLang="ko-KR" sz="1800" b="1" i="0" u="none" strike="noStrike" baseline="0" dirty="0">
                    <a:solidFill>
                      <a:srgbClr val="FF0000"/>
                    </a:solidFill>
                  </a:rPr>
                  <a:t>I’d recommend</a:t>
                </a:r>
                <a:endParaRPr lang="ko-KR" altLang="en-US" sz="3200" b="1" dirty="0">
                  <a:solidFill>
                    <a:srgbClr val="FF0000"/>
                  </a:solidFill>
                </a:endParaRPr>
              </a:p>
            </p:txBody>
          </p:sp>
          <p:sp>
            <p:nvSpPr>
              <p:cNvPr id="12" name="TextBox 11">
                <a:extLst>
                  <a:ext uri="{FF2B5EF4-FFF2-40B4-BE49-F238E27FC236}">
                    <a16:creationId xmlns:a16="http://schemas.microsoft.com/office/drawing/2014/main" id="{1DE00958-3631-4326-B4C8-6160616F3AD3}"/>
                  </a:ext>
                </a:extLst>
              </p:cNvPr>
              <p:cNvSpPr txBox="1"/>
              <p:nvPr/>
            </p:nvSpPr>
            <p:spPr>
              <a:xfrm>
                <a:off x="3428006" y="2834272"/>
                <a:ext cx="2783044" cy="369332"/>
              </a:xfrm>
              <a:prstGeom prst="rect">
                <a:avLst/>
              </a:prstGeom>
              <a:noFill/>
            </p:spPr>
            <p:txBody>
              <a:bodyPr wrap="square" rtlCol="0">
                <a:spAutoFit/>
              </a:bodyPr>
              <a:lstStyle/>
              <a:p>
                <a:r>
                  <a:rPr lang="en-US" altLang="ko-KR" sz="1800" b="1" i="0" u="none" strike="noStrike" baseline="0" dirty="0">
                    <a:solidFill>
                      <a:srgbClr val="FF0000"/>
                    </a:solidFill>
                  </a:rPr>
                  <a:t>How many days</a:t>
                </a:r>
                <a:endParaRPr lang="ko-KR" altLang="en-US" sz="1600" b="1" dirty="0">
                  <a:solidFill>
                    <a:srgbClr val="FF0000"/>
                  </a:solidFill>
                </a:endParaRPr>
              </a:p>
            </p:txBody>
          </p:sp>
          <p:sp>
            <p:nvSpPr>
              <p:cNvPr id="16" name="TextBox 15">
                <a:extLst>
                  <a:ext uri="{FF2B5EF4-FFF2-40B4-BE49-F238E27FC236}">
                    <a16:creationId xmlns:a16="http://schemas.microsoft.com/office/drawing/2014/main" id="{0D152EE7-6799-43D0-9558-55BDDF05DF23}"/>
                  </a:ext>
                </a:extLst>
              </p:cNvPr>
              <p:cNvSpPr txBox="1"/>
              <p:nvPr/>
            </p:nvSpPr>
            <p:spPr>
              <a:xfrm>
                <a:off x="3609176" y="2098056"/>
                <a:ext cx="2151987" cy="369332"/>
              </a:xfrm>
              <a:prstGeom prst="rect">
                <a:avLst/>
              </a:prstGeom>
              <a:noFill/>
            </p:spPr>
            <p:txBody>
              <a:bodyPr wrap="square" rtlCol="0">
                <a:spAutoFit/>
              </a:bodyPr>
              <a:lstStyle/>
              <a:p>
                <a:r>
                  <a:rPr lang="en-US" altLang="ko-KR" sz="1800" b="1" i="0" u="none" strike="noStrike" baseline="0" dirty="0">
                    <a:solidFill>
                      <a:srgbClr val="FF0000"/>
                    </a:solidFill>
                  </a:rPr>
                  <a:t>I help[assist] you</a:t>
                </a:r>
                <a:endParaRPr lang="ko-KR" altLang="en-US" sz="3200" b="1" dirty="0">
                  <a:solidFill>
                    <a:srgbClr val="FF0000"/>
                  </a:solidFill>
                </a:endParaRPr>
              </a:p>
            </p:txBody>
          </p:sp>
        </p:grpSp>
        <p:sp>
          <p:nvSpPr>
            <p:cNvPr id="18" name="TextBox 17">
              <a:extLst>
                <a:ext uri="{FF2B5EF4-FFF2-40B4-BE49-F238E27FC236}">
                  <a16:creationId xmlns:a16="http://schemas.microsoft.com/office/drawing/2014/main" id="{FA6E7F86-6970-4E17-A34D-2ABB6C0A407D}"/>
                </a:ext>
              </a:extLst>
            </p:cNvPr>
            <p:cNvSpPr txBox="1"/>
            <p:nvPr/>
          </p:nvSpPr>
          <p:spPr>
            <a:xfrm>
              <a:off x="1985247" y="4449292"/>
              <a:ext cx="2151987" cy="369332"/>
            </a:xfrm>
            <a:prstGeom prst="rect">
              <a:avLst/>
            </a:prstGeom>
            <a:noFill/>
          </p:spPr>
          <p:txBody>
            <a:bodyPr wrap="square" rtlCol="0">
              <a:spAutoFit/>
            </a:bodyPr>
            <a:lstStyle/>
            <a:p>
              <a:r>
                <a:rPr lang="en-US" altLang="ko-KR" sz="1800" b="1" i="0" u="none" strike="noStrike" baseline="0" dirty="0">
                  <a:solidFill>
                    <a:srgbClr val="FF0000"/>
                  </a:solidFill>
                </a:rPr>
                <a:t>Why don’t you</a:t>
              </a:r>
              <a:endParaRPr lang="ko-KR" altLang="en-US" sz="3200" b="1" dirty="0">
                <a:solidFill>
                  <a:srgbClr val="FF0000"/>
                </a:solidFill>
              </a:endParaRPr>
            </a:p>
          </p:txBody>
        </p:sp>
      </p:grpSp>
    </p:spTree>
    <p:extLst>
      <p:ext uri="{BB962C8B-B14F-4D97-AF65-F5344CB8AC3E}">
        <p14:creationId xmlns:p14="http://schemas.microsoft.com/office/powerpoint/2010/main" val="16242374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0B3020AB-4AB2-4457-8C76-ABD193F50377}"/>
              </a:ext>
            </a:extLst>
          </p:cNvPr>
          <p:cNvSpPr>
            <a:spLocks noGrp="1"/>
          </p:cNvSpPr>
          <p:nvPr>
            <p:ph type="ctrTitle"/>
          </p:nvPr>
        </p:nvSpPr>
        <p:spPr>
          <a:xfrm>
            <a:off x="1524000" y="1227138"/>
            <a:ext cx="9144000" cy="2387600"/>
          </a:xfrm>
        </p:spPr>
        <p:txBody>
          <a:bodyPr/>
          <a:lstStyle/>
          <a:p>
            <a:r>
              <a:rPr lang="en-US" altLang="ko-KR" b="1" dirty="0">
                <a:latin typeface="Calibri" panose="020F0502020204030204" pitchFamily="34" charset="0"/>
                <a:cs typeface="Calibri" panose="020F0502020204030204" pitchFamily="34" charset="0"/>
              </a:rPr>
              <a:t>Script</a:t>
            </a:r>
            <a:endParaRPr lang="ko-KR" altLang="en-US"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49032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523875" y="511095"/>
            <a:ext cx="11273388" cy="5870453"/>
          </a:xfrm>
          <a:prstGeom prst="rect">
            <a:avLst/>
          </a:prstGeom>
          <a:noFill/>
        </p:spPr>
        <p:txBody>
          <a:bodyPr wrap="square" rtlCol="0">
            <a:spAutoFit/>
          </a:bodyPr>
          <a:lstStyle/>
          <a:p>
            <a:pPr algn="l">
              <a:lnSpc>
                <a:spcPct val="140000"/>
              </a:lnSpc>
            </a:pPr>
            <a:r>
              <a:rPr lang="en-US" altLang="ko-KR" sz="1500" b="1" i="0" u="none" strike="noStrike" baseline="0" dirty="0"/>
              <a:t>W: </a:t>
            </a:r>
            <a:r>
              <a:rPr lang="en-US" altLang="ko-KR" sz="1500" b="0" i="0" u="none" strike="noStrike" baseline="0" dirty="0"/>
              <a:t>Good morning. What can I do for you?</a:t>
            </a:r>
          </a:p>
          <a:p>
            <a:pPr algn="l">
              <a:lnSpc>
                <a:spcPct val="140000"/>
              </a:lnSpc>
            </a:pPr>
            <a:r>
              <a:rPr lang="en-US" altLang="ko-KR" sz="1500" b="1" i="0" u="none" strike="noStrike" baseline="0" dirty="0"/>
              <a:t>M: </a:t>
            </a:r>
            <a:r>
              <a:rPr lang="en-US" altLang="ko-KR" sz="1500" b="0" i="0" u="none" strike="noStrike" baseline="0" dirty="0"/>
              <a:t>Hello. I’d like some information about the Winter Sea Penguin Swimming Festival, please.</a:t>
            </a:r>
          </a:p>
          <a:p>
            <a:pPr algn="l">
              <a:lnSpc>
                <a:spcPct val="140000"/>
              </a:lnSpc>
            </a:pPr>
            <a:r>
              <a:rPr lang="en-US" altLang="ko-KR" sz="1500" b="1" i="0" u="none" strike="noStrike" baseline="0" dirty="0"/>
              <a:t>W: </a:t>
            </a:r>
            <a:r>
              <a:rPr lang="en-US" altLang="ko-KR" sz="1500" b="0" i="0" u="none" strike="noStrike" baseline="0" dirty="0"/>
              <a:t>It’s definitely worth visiting.</a:t>
            </a:r>
          </a:p>
          <a:p>
            <a:pPr algn="l">
              <a:lnSpc>
                <a:spcPct val="140000"/>
              </a:lnSpc>
            </a:pPr>
            <a:r>
              <a:rPr lang="en-US" altLang="ko-KR" sz="1500" b="1" i="0" u="none" strike="noStrike" baseline="0" dirty="0"/>
              <a:t>M: </a:t>
            </a:r>
            <a:r>
              <a:rPr lang="en-US" altLang="ko-KR" sz="1500" b="0" i="0" u="none" strike="noStrike" baseline="0" dirty="0"/>
              <a:t>Oh, great! Where is it held?</a:t>
            </a:r>
          </a:p>
          <a:p>
            <a:pPr algn="l">
              <a:lnSpc>
                <a:spcPct val="140000"/>
              </a:lnSpc>
            </a:pPr>
            <a:r>
              <a:rPr lang="en-US" altLang="ko-KR" sz="1500" b="1" i="0" u="none" strike="noStrike" baseline="0" dirty="0"/>
              <a:t>W: </a:t>
            </a:r>
            <a:r>
              <a:rPr lang="en-US" altLang="ko-KR" sz="1500" b="0" i="0" u="none" strike="noStrike" baseline="0" dirty="0"/>
              <a:t>It’s held at </a:t>
            </a:r>
            <a:r>
              <a:rPr lang="en-US" altLang="ko-KR" sz="1500" b="0" i="0" u="none" strike="noStrike" baseline="0" dirty="0" err="1"/>
              <a:t>Jungmun</a:t>
            </a:r>
            <a:r>
              <a:rPr lang="en-US" altLang="ko-KR" sz="1500" b="0" i="0" u="none" strike="noStrike" baseline="0" dirty="0"/>
              <a:t> Beach, which is located in </a:t>
            </a:r>
            <a:r>
              <a:rPr lang="en-US" altLang="ko-KR" sz="1500" b="0" i="0" u="none" strike="noStrike" baseline="0" dirty="0" err="1"/>
              <a:t>Seogwipo</a:t>
            </a:r>
            <a:r>
              <a:rPr lang="en-US" altLang="ko-KR" sz="1500" b="0" i="0" u="none" strike="noStrike" baseline="0" dirty="0"/>
              <a:t>.</a:t>
            </a:r>
          </a:p>
          <a:p>
            <a:pPr algn="l">
              <a:lnSpc>
                <a:spcPct val="140000"/>
              </a:lnSpc>
            </a:pPr>
            <a:r>
              <a:rPr lang="en-US" altLang="ko-KR" sz="1500" b="1" i="0" u="none" strike="noStrike" baseline="0" dirty="0"/>
              <a:t>M: </a:t>
            </a:r>
            <a:r>
              <a:rPr lang="en-US" altLang="ko-KR" sz="1500" b="0" i="0" u="none" strike="noStrike" baseline="0" dirty="0"/>
              <a:t>What time does it start?</a:t>
            </a:r>
          </a:p>
          <a:p>
            <a:pPr algn="l">
              <a:lnSpc>
                <a:spcPct val="140000"/>
              </a:lnSpc>
            </a:pPr>
            <a:r>
              <a:rPr lang="en-US" altLang="ko-KR" sz="1500" b="1" i="0" u="none" strike="noStrike" baseline="0" dirty="0"/>
              <a:t>W: </a:t>
            </a:r>
            <a:r>
              <a:rPr lang="en-US" altLang="ko-KR" sz="1500" b="0" i="0" u="none" strike="noStrike" baseline="0" dirty="0"/>
              <a:t>Let me check. It starts at 10 a.m. and ends at 1 p.m.</a:t>
            </a:r>
          </a:p>
          <a:p>
            <a:pPr algn="l">
              <a:lnSpc>
                <a:spcPct val="140000"/>
              </a:lnSpc>
            </a:pPr>
            <a:r>
              <a:rPr lang="en-US" altLang="ko-KR" sz="1500" b="1" i="0" u="none" strike="noStrike" baseline="0" dirty="0"/>
              <a:t>M: </a:t>
            </a:r>
            <a:r>
              <a:rPr lang="en-US" altLang="ko-KR" sz="1500" b="0" i="0" u="none" strike="noStrike" baseline="0" dirty="0"/>
              <a:t>Okay, thanks. How much does it cost?</a:t>
            </a:r>
          </a:p>
          <a:p>
            <a:pPr algn="l">
              <a:lnSpc>
                <a:spcPct val="140000"/>
              </a:lnSpc>
            </a:pPr>
            <a:r>
              <a:rPr lang="en-US" altLang="ko-KR" sz="1500" b="1" i="0" u="none" strike="noStrike" baseline="0" dirty="0"/>
              <a:t>W: </a:t>
            </a:r>
            <a:r>
              <a:rPr lang="en-US" altLang="ko-KR" sz="1500" b="0" i="0" u="none" strike="noStrike" baseline="0" dirty="0"/>
              <a:t>It’s free.</a:t>
            </a:r>
          </a:p>
          <a:p>
            <a:pPr algn="l">
              <a:lnSpc>
                <a:spcPct val="140000"/>
              </a:lnSpc>
            </a:pPr>
            <a:r>
              <a:rPr lang="en-US" altLang="ko-KR" sz="1500" b="1" i="0" u="none" strike="noStrike" baseline="0" dirty="0"/>
              <a:t>M: </a:t>
            </a:r>
            <a:r>
              <a:rPr lang="en-US" altLang="ko-KR" sz="1500" b="0" i="0" u="none" strike="noStrike" baseline="0" dirty="0"/>
              <a:t>Are there age limits for the festival?</a:t>
            </a:r>
          </a:p>
          <a:p>
            <a:pPr algn="l">
              <a:lnSpc>
                <a:spcPct val="140000"/>
              </a:lnSpc>
            </a:pPr>
            <a:r>
              <a:rPr lang="en-US" altLang="ko-KR" sz="1500" b="1" i="0" u="none" strike="noStrike" baseline="0" dirty="0"/>
              <a:t>W: </a:t>
            </a:r>
            <a:r>
              <a:rPr lang="en-US" altLang="ko-KR" sz="1500" b="0" i="0" u="none" strike="noStrike" baseline="0" dirty="0"/>
              <a:t>No, all ages of visitors can participate in it.</a:t>
            </a:r>
          </a:p>
          <a:p>
            <a:pPr algn="l">
              <a:lnSpc>
                <a:spcPct val="140000"/>
              </a:lnSpc>
            </a:pPr>
            <a:r>
              <a:rPr lang="en-US" altLang="ko-KR" sz="1500" b="1" i="0" u="none" strike="noStrike" baseline="0" dirty="0"/>
              <a:t>M: </a:t>
            </a:r>
            <a:r>
              <a:rPr lang="en-US" altLang="ko-KR" sz="1500" b="0" i="0" u="none" strike="noStrike" baseline="0" dirty="0"/>
              <a:t>Okay, wonderful. I guess my kids will enjoy it, then.</a:t>
            </a:r>
          </a:p>
          <a:p>
            <a:pPr algn="l">
              <a:lnSpc>
                <a:spcPct val="140000"/>
              </a:lnSpc>
            </a:pPr>
            <a:r>
              <a:rPr lang="en-US" altLang="ko-KR" sz="1500" b="1" i="0" u="none" strike="noStrike" baseline="0" dirty="0"/>
              <a:t>W: </a:t>
            </a:r>
            <a:r>
              <a:rPr lang="en-US" altLang="ko-KR" sz="1500" b="0" i="0" u="none" strike="noStrike" baseline="0" dirty="0"/>
              <a:t>Right. Your family can enjoy lots of programs like the penguin fin run, treasure hunt, and making-a-wish postcard.</a:t>
            </a:r>
          </a:p>
          <a:p>
            <a:pPr algn="l">
              <a:lnSpc>
                <a:spcPct val="140000"/>
              </a:lnSpc>
            </a:pPr>
            <a:r>
              <a:rPr lang="en-US" altLang="ko-KR" sz="1500" b="1" i="0" u="none" strike="noStrike" baseline="0" dirty="0"/>
              <a:t>M: </a:t>
            </a:r>
            <a:r>
              <a:rPr lang="en-US" altLang="ko-KR" sz="1500" b="0" i="0" u="none" strike="noStrike" baseline="0" dirty="0"/>
              <a:t>That’s great! Oh, sorry. Just one more question. How can I get there?</a:t>
            </a:r>
          </a:p>
          <a:p>
            <a:pPr algn="l">
              <a:lnSpc>
                <a:spcPct val="140000"/>
              </a:lnSpc>
            </a:pPr>
            <a:r>
              <a:rPr lang="en-US" altLang="ko-KR" sz="1500" b="1" i="0" u="none" strike="noStrike" baseline="0" dirty="0"/>
              <a:t>W: </a:t>
            </a:r>
            <a:r>
              <a:rPr lang="en-US" altLang="ko-KR" sz="1500" b="0" i="0" u="none" strike="noStrike" baseline="0" dirty="0"/>
              <a:t>From the airport, take bus number 600 to Seaside Hotel on the </a:t>
            </a:r>
            <a:r>
              <a:rPr lang="en-US" altLang="ko-KR" sz="1500" b="0" i="0" u="none" strike="noStrike" baseline="0" dirty="0" err="1"/>
              <a:t>Jungmun</a:t>
            </a:r>
            <a:r>
              <a:rPr lang="en-US" altLang="ko-KR" sz="1500" b="0" i="0" u="none" strike="noStrike" baseline="0" dirty="0"/>
              <a:t> Tourist Complex. Then, go down the hill for about </a:t>
            </a:r>
          </a:p>
          <a:p>
            <a:pPr algn="l">
              <a:lnSpc>
                <a:spcPct val="140000"/>
              </a:lnSpc>
            </a:pPr>
            <a:r>
              <a:rPr lang="en-US" altLang="ko-KR" sz="1500" dirty="0"/>
              <a:t>     </a:t>
            </a:r>
            <a:r>
              <a:rPr lang="en-US" altLang="ko-KR" sz="1500" b="0" i="0" u="none" strike="noStrike" baseline="0" dirty="0"/>
              <a:t>200 meters. You’ll find it easily.</a:t>
            </a:r>
          </a:p>
          <a:p>
            <a:pPr algn="l">
              <a:lnSpc>
                <a:spcPct val="140000"/>
              </a:lnSpc>
            </a:pPr>
            <a:r>
              <a:rPr lang="en-US" altLang="ko-KR" sz="1500" b="1" i="0" u="none" strike="noStrike" baseline="0" dirty="0"/>
              <a:t>M: </a:t>
            </a:r>
            <a:r>
              <a:rPr lang="en-US" altLang="ko-KR" sz="1500" b="0" i="0" u="none" strike="noStrike" baseline="0" dirty="0"/>
              <a:t>Thanks very much for all your help.</a:t>
            </a:r>
          </a:p>
          <a:p>
            <a:pPr algn="l">
              <a:lnSpc>
                <a:spcPct val="140000"/>
              </a:lnSpc>
            </a:pPr>
            <a:r>
              <a:rPr lang="en-US" altLang="ko-KR" sz="1500" b="1" i="0" u="none" strike="noStrike" baseline="0" dirty="0"/>
              <a:t>W: </a:t>
            </a:r>
            <a:r>
              <a:rPr lang="en-US" altLang="ko-KR" sz="1500" b="0" i="0" u="none" strike="noStrike" baseline="0" dirty="0"/>
              <a:t>You’re welcome. Have a nice trip!</a:t>
            </a:r>
            <a:endParaRPr lang="en-US" altLang="ko-KR" sz="1500" dirty="0">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26427B88-C558-4FC4-90DA-820202CB193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0000" y="288000"/>
            <a:ext cx="637263" cy="637263"/>
          </a:xfrm>
          <a:prstGeom prst="rect">
            <a:avLst/>
          </a:prstGeom>
        </p:spPr>
      </p:pic>
      <p:sp>
        <p:nvSpPr>
          <p:cNvPr id="12" name="모서리가 둥근 직사각형 14">
            <a:extLst>
              <a:ext uri="{FF2B5EF4-FFF2-40B4-BE49-F238E27FC236}">
                <a16:creationId xmlns:a16="http://schemas.microsoft.com/office/drawing/2014/main" id="{3779D01E-E767-41B5-9959-068E5F006C8B}"/>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Situation 2</a:t>
            </a:r>
            <a:endParaRPr kumimoji="0" lang="ko-KR" altLang="en-US" sz="2000" b="0" i="0" u="none" strike="noStrike" kern="0" cap="none" spc="0" normalizeH="0" baseline="0" noProof="0" dirty="0">
              <a:ln>
                <a:noFill/>
              </a:ln>
              <a:solidFill>
                <a:srgbClr val="000000"/>
              </a:solidFill>
              <a:effectLst/>
              <a:uLnTx/>
              <a:uFillTx/>
              <a:latin typeface="Calibri" panose="020F0502020204030204" pitchFamily="34" charset="0"/>
              <a:ea typeface="맑은 고딕" panose="020B0503020000020004" pitchFamily="50" charset="-127"/>
              <a:cs typeface="Calibri" panose="020F0502020204030204" pitchFamily="34" charset="0"/>
            </a:endParaRPr>
          </a:p>
        </p:txBody>
      </p:sp>
      <p:sp>
        <p:nvSpPr>
          <p:cNvPr id="13" name="제목 1">
            <a:extLst>
              <a:ext uri="{FF2B5EF4-FFF2-40B4-BE49-F238E27FC236}">
                <a16:creationId xmlns:a16="http://schemas.microsoft.com/office/drawing/2014/main" id="{DFB191D6-F5C2-4C23-992D-C516A26507DA}"/>
              </a:ext>
            </a:extLst>
          </p:cNvPr>
          <p:cNvSpPr txBox="1">
            <a:spLocks/>
          </p:cNvSpPr>
          <p:nvPr/>
        </p:nvSpPr>
        <p:spPr>
          <a:xfrm>
            <a:off x="1783956" y="83496"/>
            <a:ext cx="7096772" cy="343649"/>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Listen and Do</a:t>
            </a:r>
            <a:endParaRPr lang="ko-KR" altLang="en-US" sz="2000" b="1" dirty="0">
              <a:solidFill>
                <a:srgbClr val="2AA738"/>
              </a:solidFill>
              <a:latin typeface="Calibri" panose="020F0502020204030204" pitchFamily="34" charset="0"/>
              <a:cs typeface="Calibri" panose="020F0502020204030204" pitchFamily="34" charset="0"/>
            </a:endParaRPr>
          </a:p>
        </p:txBody>
      </p:sp>
      <p:pic>
        <p:nvPicPr>
          <p:cNvPr id="4" name="P6L5_213p_Situation 2_A">
            <a:hlinkClick r:id="" action="ppaction://media"/>
            <a:extLst>
              <a:ext uri="{FF2B5EF4-FFF2-40B4-BE49-F238E27FC236}">
                <a16:creationId xmlns:a16="http://schemas.microsoft.com/office/drawing/2014/main" id="{75AF369A-8470-4C9A-B839-255D00AD379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41911032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19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endParaRPr lang="ko-KR" altLang="en-US" sz="1800" b="1" dirty="0">
              <a:solidFill>
                <a:srgbClr val="2AA738"/>
              </a:solidFill>
            </a:endParaRPr>
          </a:p>
        </p:txBody>
      </p:sp>
      <p:sp>
        <p:nvSpPr>
          <p:cNvPr id="2" name="TextBox 1">
            <a:extLst>
              <a:ext uri="{FF2B5EF4-FFF2-40B4-BE49-F238E27FC236}">
                <a16:creationId xmlns:a16="http://schemas.microsoft.com/office/drawing/2014/main" id="{7C30057B-D9DC-43E0-A174-D35E02A66D61}"/>
              </a:ext>
            </a:extLst>
          </p:cNvPr>
          <p:cNvSpPr txBox="1"/>
          <p:nvPr/>
        </p:nvSpPr>
        <p:spPr>
          <a:xfrm>
            <a:off x="523875" y="983094"/>
            <a:ext cx="11144250" cy="3841564"/>
          </a:xfrm>
          <a:prstGeom prst="rect">
            <a:avLst/>
          </a:prstGeom>
          <a:noFill/>
        </p:spPr>
        <p:txBody>
          <a:bodyPr wrap="square" rtlCol="0">
            <a:spAutoFit/>
          </a:bodyPr>
          <a:lstStyle/>
          <a:p>
            <a:pPr>
              <a:lnSpc>
                <a:spcPct val="200000"/>
              </a:lnSpc>
            </a:pPr>
            <a:r>
              <a:rPr lang="en-US" altLang="ko-KR" sz="2500" b="1" dirty="0">
                <a:cs typeface="Calibri" panose="020F0502020204030204" pitchFamily="34" charset="0"/>
              </a:rPr>
              <a:t>A-1</a:t>
            </a:r>
          </a:p>
          <a:p>
            <a:pPr algn="l">
              <a:lnSpc>
                <a:spcPct val="200000"/>
              </a:lnSpc>
            </a:pPr>
            <a:r>
              <a:rPr lang="en-US" altLang="ko-KR" sz="2000" b="1" i="0" u="none" strike="noStrike" baseline="0" dirty="0"/>
              <a:t>W: </a:t>
            </a:r>
            <a:r>
              <a:rPr lang="en-US" altLang="ko-KR" sz="2000" b="0" i="0" u="none" strike="noStrike" baseline="0" dirty="0"/>
              <a:t>Can you recommend a place to visit?</a:t>
            </a:r>
          </a:p>
          <a:p>
            <a:pPr algn="l">
              <a:lnSpc>
                <a:spcPct val="200000"/>
              </a:lnSpc>
            </a:pPr>
            <a:r>
              <a:rPr lang="en-US" altLang="ko-KR" sz="2000" b="1" i="0" u="none" strike="noStrike" baseline="0" dirty="0"/>
              <a:t>M:</a:t>
            </a:r>
            <a:r>
              <a:rPr lang="en-US" altLang="ko-KR" sz="2000" b="1" dirty="0"/>
              <a:t> </a:t>
            </a:r>
            <a:r>
              <a:rPr lang="en-US" altLang="ko-KR" sz="2000" b="1" u="sng" dirty="0"/>
              <a:t>                                              </a:t>
            </a:r>
            <a:r>
              <a:rPr lang="en-US" altLang="ko-KR" sz="2000" u="sng" dirty="0"/>
              <a:t>.</a:t>
            </a:r>
          </a:p>
          <a:p>
            <a:pPr algn="l">
              <a:lnSpc>
                <a:spcPct val="200000"/>
              </a:lnSpc>
            </a:pPr>
            <a:r>
              <a:rPr lang="en-US" altLang="ko-KR" sz="2000" b="0" i="0" u="none" strike="noStrike" baseline="0" dirty="0"/>
              <a:t>ⓐ I’d like to visit there.</a:t>
            </a:r>
          </a:p>
          <a:p>
            <a:pPr algn="l">
              <a:lnSpc>
                <a:spcPct val="200000"/>
              </a:lnSpc>
            </a:pPr>
            <a:r>
              <a:rPr lang="en-US" altLang="ko-KR" sz="2000" b="0" i="0" u="none" strike="noStrike" baseline="0" dirty="0"/>
              <a:t>ⓑ It’s 10 minutes away from here.</a:t>
            </a:r>
          </a:p>
          <a:p>
            <a:pPr algn="l">
              <a:lnSpc>
                <a:spcPct val="200000"/>
              </a:lnSpc>
            </a:pPr>
            <a:r>
              <a:rPr lang="en-US" altLang="ko-KR" sz="2000" b="0" i="0" u="none" strike="noStrike" baseline="0" dirty="0"/>
              <a:t>ⓒ Have you ever been to the fish market?</a:t>
            </a:r>
            <a:endParaRPr lang="en-US" altLang="ko-KR" sz="2000" b="1" dirty="0">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D6965441-D2D1-4D7D-8CD1-0527D26742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58713" y="288000"/>
            <a:ext cx="637263" cy="637263"/>
          </a:xfrm>
          <a:prstGeom prst="rect">
            <a:avLst/>
          </a:prstGeom>
        </p:spPr>
      </p:pic>
      <p:sp>
        <p:nvSpPr>
          <p:cNvPr id="12" name="모서리가 둥근 직사각형 14">
            <a:extLst>
              <a:ext uri="{FF2B5EF4-FFF2-40B4-BE49-F238E27FC236}">
                <a16:creationId xmlns:a16="http://schemas.microsoft.com/office/drawing/2014/main" id="{7F021970-6881-4A37-8E1A-E803811AADBA}"/>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Check Up</a:t>
            </a:r>
          </a:p>
        </p:txBody>
      </p:sp>
      <p:pic>
        <p:nvPicPr>
          <p:cNvPr id="4" name="P6L5_215p_Check Up_A1">
            <a:hlinkClick r:id="" action="ppaction://media"/>
            <a:extLst>
              <a:ext uri="{FF2B5EF4-FFF2-40B4-BE49-F238E27FC236}">
                <a16:creationId xmlns:a16="http://schemas.microsoft.com/office/drawing/2014/main" id="{3168F942-9E81-4D04-AB91-B39238D56B2E}"/>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9483816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11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30057B-D9DC-43E0-A174-D35E02A66D61}"/>
              </a:ext>
            </a:extLst>
          </p:cNvPr>
          <p:cNvSpPr txBox="1"/>
          <p:nvPr/>
        </p:nvSpPr>
        <p:spPr>
          <a:xfrm>
            <a:off x="523875" y="1293753"/>
            <a:ext cx="11144250" cy="3226011"/>
          </a:xfrm>
          <a:prstGeom prst="rect">
            <a:avLst/>
          </a:prstGeom>
          <a:noFill/>
        </p:spPr>
        <p:txBody>
          <a:bodyPr wrap="square" rtlCol="0">
            <a:spAutoFit/>
          </a:bodyPr>
          <a:lstStyle/>
          <a:p>
            <a:pPr marL="0" lvl="1">
              <a:lnSpc>
                <a:spcPct val="200000"/>
              </a:lnSpc>
            </a:pPr>
            <a:r>
              <a:rPr lang="en-US" altLang="ko-KR" sz="2500" b="1" dirty="0">
                <a:cs typeface="Calibri" panose="020F0502020204030204" pitchFamily="34" charset="0"/>
              </a:rPr>
              <a:t>A-2</a:t>
            </a:r>
          </a:p>
          <a:p>
            <a:pPr marL="361950" indent="-361950" algn="l">
              <a:lnSpc>
                <a:spcPct val="200000"/>
              </a:lnSpc>
            </a:pPr>
            <a:r>
              <a:rPr lang="en-US" altLang="ko-KR" sz="2000" b="1" i="0" u="none" strike="noStrike" baseline="0" dirty="0"/>
              <a:t>M: </a:t>
            </a:r>
            <a:r>
              <a:rPr lang="en-US" altLang="ko-KR" sz="2000" b="0" i="0" u="none" strike="noStrike" baseline="0" dirty="0"/>
              <a:t>It looks like it’s falling from the heavens. While you walk along the path through the subtropical trees, you will be able to hear the magnificent sound of the falling water. The waterfall is 22 meters high, 12 meters wide, and 20 meters deep. You can’t miss it! Why don’t you see it for yourself?</a:t>
            </a:r>
            <a:endParaRPr lang="ko-KR" altLang="en-US" sz="2000" dirty="0">
              <a:cs typeface="Calibri" panose="020F0502020204030204" pitchFamily="34" charset="0"/>
            </a:endParaRPr>
          </a:p>
        </p:txBody>
      </p:sp>
      <p:pic>
        <p:nvPicPr>
          <p:cNvPr id="11" name="그래픽 10" descr="가로 방향 U자형 화살표">
            <a:hlinkClick r:id="rId4" action="ppaction://hlinksldjump"/>
            <a:extLst>
              <a:ext uri="{FF2B5EF4-FFF2-40B4-BE49-F238E27FC236}">
                <a16:creationId xmlns:a16="http://schemas.microsoft.com/office/drawing/2014/main" id="{ECF89FE5-5AD3-44D9-B68C-5042AC767E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0000" y="288000"/>
            <a:ext cx="637263" cy="637263"/>
          </a:xfrm>
          <a:prstGeom prst="rect">
            <a:avLst/>
          </a:prstGeom>
        </p:spPr>
      </p:pic>
      <p:sp>
        <p:nvSpPr>
          <p:cNvPr id="12" name="모서리가 둥근 직사각형 14">
            <a:extLst>
              <a:ext uri="{FF2B5EF4-FFF2-40B4-BE49-F238E27FC236}">
                <a16:creationId xmlns:a16="http://schemas.microsoft.com/office/drawing/2014/main" id="{494AEF46-C9F3-4E45-9E91-1AF80D9F30CB}"/>
              </a:ext>
            </a:extLst>
          </p:cNvPr>
          <p:cNvSpPr/>
          <p:nvPr/>
        </p:nvSpPr>
        <p:spPr>
          <a:xfrm>
            <a:off x="42332" y="45396"/>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ko-KR" sz="2000" b="1" dirty="0">
                <a:solidFill>
                  <a:srgbClr val="2AA738"/>
                </a:solidFill>
                <a:latin typeface="Calibri" panose="020F0502020204030204" pitchFamily="34" charset="0"/>
                <a:cs typeface="Calibri" panose="020F0502020204030204" pitchFamily="34" charset="0"/>
              </a:rPr>
              <a:t>Check Up</a:t>
            </a:r>
          </a:p>
        </p:txBody>
      </p:sp>
      <p:pic>
        <p:nvPicPr>
          <p:cNvPr id="3" name="P6L5_215p_Check Up_A2">
            <a:hlinkClick r:id="" action="ppaction://media"/>
            <a:extLst>
              <a:ext uri="{FF2B5EF4-FFF2-40B4-BE49-F238E27FC236}">
                <a16:creationId xmlns:a16="http://schemas.microsoft.com/office/drawing/2014/main" id="{11F45463-C51E-46FA-B2CC-3298DE438879}"/>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440000" y="288000"/>
            <a:ext cx="609600" cy="609600"/>
          </a:xfrm>
          <a:prstGeom prst="rect">
            <a:avLst/>
          </a:prstGeom>
        </p:spPr>
      </p:pic>
    </p:spTree>
    <p:extLst>
      <p:ext uri="{BB962C8B-B14F-4D97-AF65-F5344CB8AC3E}">
        <p14:creationId xmlns:p14="http://schemas.microsoft.com/office/powerpoint/2010/main" val="191250260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5958"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제목 1">
            <a:extLst>
              <a:ext uri="{FF2B5EF4-FFF2-40B4-BE49-F238E27FC236}">
                <a16:creationId xmlns:a16="http://schemas.microsoft.com/office/drawing/2014/main" id="{77E9551D-B5F9-488B-8CC6-CD7BF6D0274C}"/>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p.210</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pic>
        <p:nvPicPr>
          <p:cNvPr id="3" name="그림 2">
            <a:extLst>
              <a:ext uri="{FF2B5EF4-FFF2-40B4-BE49-F238E27FC236}">
                <a16:creationId xmlns:a16="http://schemas.microsoft.com/office/drawing/2014/main" id="{84E3A44A-6F37-4128-83A8-B2521005EF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0184" y="756537"/>
            <a:ext cx="9793997" cy="538669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59143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p.211</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6" name="제목 1">
            <a:extLst>
              <a:ext uri="{FF2B5EF4-FFF2-40B4-BE49-F238E27FC236}">
                <a16:creationId xmlns:a16="http://schemas.microsoft.com/office/drawing/2014/main" id="{152A6A07-2131-4323-9C81-AC210A255A5B}"/>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Get Ready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0" name="제목 1">
            <a:extLst>
              <a:ext uri="{FF2B5EF4-FFF2-40B4-BE49-F238E27FC236}">
                <a16:creationId xmlns:a16="http://schemas.microsoft.com/office/drawing/2014/main" id="{B5033FF2-D8BA-43AA-B894-5284E0460F06}"/>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pic>
        <p:nvPicPr>
          <p:cNvPr id="4" name="그림 3">
            <a:extLst>
              <a:ext uri="{FF2B5EF4-FFF2-40B4-BE49-F238E27FC236}">
                <a16:creationId xmlns:a16="http://schemas.microsoft.com/office/drawing/2014/main" id="{C51681CD-77A9-49EF-9E82-DB0D37ACD667}"/>
              </a:ext>
            </a:extLst>
          </p:cNvPr>
          <p:cNvPicPr>
            <a:picLocks noChangeAspect="1"/>
          </p:cNvPicPr>
          <p:nvPr/>
        </p:nvPicPr>
        <p:blipFill>
          <a:blip r:embed="rId2"/>
          <a:stretch>
            <a:fillRect/>
          </a:stretch>
        </p:blipFill>
        <p:spPr>
          <a:xfrm>
            <a:off x="3133549" y="485478"/>
            <a:ext cx="6115973" cy="5832451"/>
          </a:xfrm>
          <a:prstGeom prst="rect">
            <a:avLst/>
          </a:prstGeom>
        </p:spPr>
      </p:pic>
    </p:spTree>
    <p:extLst>
      <p:ext uri="{BB962C8B-B14F-4D97-AF65-F5344CB8AC3E}">
        <p14:creationId xmlns:p14="http://schemas.microsoft.com/office/powerpoint/2010/main" val="34585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6E0FD78A-A6AA-453D-81FA-81C5B50726C4}"/>
              </a:ext>
            </a:extLst>
          </p:cNvPr>
          <p:cNvPicPr>
            <a:picLocks noChangeAspect="1"/>
          </p:cNvPicPr>
          <p:nvPr/>
        </p:nvPicPr>
        <p:blipFill>
          <a:blip r:embed="rId2"/>
          <a:stretch>
            <a:fillRect/>
          </a:stretch>
        </p:blipFill>
        <p:spPr>
          <a:xfrm>
            <a:off x="525439" y="1516536"/>
            <a:ext cx="11141122" cy="3824928"/>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p.211</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20" name="제목 1">
            <a:extLst>
              <a:ext uri="{FF2B5EF4-FFF2-40B4-BE49-F238E27FC236}">
                <a16:creationId xmlns:a16="http://schemas.microsoft.com/office/drawing/2014/main" id="{BBF1DBD9-3732-4AA9-BBD2-A2896A480441}"/>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Get Ready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10087573" y="2156361"/>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7" name="제목 1">
            <a:extLst>
              <a:ext uri="{FF2B5EF4-FFF2-40B4-BE49-F238E27FC236}">
                <a16:creationId xmlns:a16="http://schemas.microsoft.com/office/drawing/2014/main" id="{4F827711-4E3D-4F13-B5F6-6C7E4682DC12}"/>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grpSp>
        <p:nvGrpSpPr>
          <p:cNvPr id="6" name="그룹 5">
            <a:extLst>
              <a:ext uri="{FF2B5EF4-FFF2-40B4-BE49-F238E27FC236}">
                <a16:creationId xmlns:a16="http://schemas.microsoft.com/office/drawing/2014/main" id="{58161D37-BA06-4C7A-B9A3-C5B070BAC2E0}"/>
              </a:ext>
            </a:extLst>
          </p:cNvPr>
          <p:cNvGrpSpPr/>
          <p:nvPr/>
        </p:nvGrpSpPr>
        <p:grpSpPr>
          <a:xfrm>
            <a:off x="9321421" y="3400634"/>
            <a:ext cx="2147771" cy="1274553"/>
            <a:chOff x="9321421" y="3400634"/>
            <a:chExt cx="2147771" cy="1274553"/>
          </a:xfrm>
        </p:grpSpPr>
        <p:sp>
          <p:nvSpPr>
            <p:cNvPr id="5" name="TextBox 4">
              <a:extLst>
                <a:ext uri="{FF2B5EF4-FFF2-40B4-BE49-F238E27FC236}">
                  <a16:creationId xmlns:a16="http://schemas.microsoft.com/office/drawing/2014/main" id="{6EA6289B-AE79-42FC-8441-AF1524FB9D90}"/>
                </a:ext>
              </a:extLst>
            </p:cNvPr>
            <p:cNvSpPr txBox="1"/>
            <p:nvPr/>
          </p:nvSpPr>
          <p:spPr>
            <a:xfrm>
              <a:off x="9321421" y="4305855"/>
              <a:ext cx="1910686" cy="369332"/>
            </a:xfrm>
            <a:prstGeom prst="rect">
              <a:avLst/>
            </a:prstGeom>
            <a:noFill/>
          </p:spPr>
          <p:txBody>
            <a:bodyPr wrap="square" rtlCol="0">
              <a:spAutoFit/>
            </a:bodyPr>
            <a:lstStyle/>
            <a:p>
              <a:r>
                <a:rPr lang="en-US" altLang="ko-KR" sz="1800" b="1" i="0" u="none" strike="noStrike" baseline="0" dirty="0">
                  <a:solidFill>
                    <a:srgbClr val="FF0000"/>
                  </a:solidFill>
                </a:rPr>
                <a:t>N Seoul Tower</a:t>
              </a:r>
              <a:endParaRPr lang="ko-KR" altLang="en-US" b="1" dirty="0">
                <a:solidFill>
                  <a:srgbClr val="FF0000"/>
                </a:solidFill>
              </a:endParaRPr>
            </a:p>
          </p:txBody>
        </p:sp>
        <p:sp>
          <p:nvSpPr>
            <p:cNvPr id="25" name="TextBox 24">
              <a:extLst>
                <a:ext uri="{FF2B5EF4-FFF2-40B4-BE49-F238E27FC236}">
                  <a16:creationId xmlns:a16="http://schemas.microsoft.com/office/drawing/2014/main" id="{0B76A71A-E397-47A3-9D1D-6D5E6A2F437A}"/>
                </a:ext>
              </a:extLst>
            </p:cNvPr>
            <p:cNvSpPr txBox="1"/>
            <p:nvPr/>
          </p:nvSpPr>
          <p:spPr>
            <a:xfrm>
              <a:off x="9558506" y="3400634"/>
              <a:ext cx="1910686" cy="323165"/>
            </a:xfrm>
            <a:prstGeom prst="rect">
              <a:avLst/>
            </a:prstGeom>
            <a:noFill/>
          </p:spPr>
          <p:txBody>
            <a:bodyPr wrap="square" rtlCol="0">
              <a:spAutoFit/>
            </a:bodyPr>
            <a:lstStyle/>
            <a:p>
              <a:r>
                <a:rPr lang="en-US" altLang="ko-KR" sz="1500" b="1" dirty="0">
                  <a:solidFill>
                    <a:srgbClr val="FF0000"/>
                  </a:solidFill>
                </a:rPr>
                <a:t>&lt;</a:t>
              </a:r>
              <a:r>
                <a:rPr lang="ko-KR" altLang="en-US" sz="1500" b="1" dirty="0">
                  <a:solidFill>
                    <a:srgbClr val="FF0000"/>
                  </a:solidFill>
                </a:rPr>
                <a:t>예시 정답</a:t>
              </a:r>
              <a:r>
                <a:rPr lang="en-US" altLang="ko-KR" sz="1500" b="1" dirty="0">
                  <a:solidFill>
                    <a:srgbClr val="FF0000"/>
                  </a:solidFill>
                </a:rPr>
                <a:t>&gt;</a:t>
              </a:r>
              <a:endParaRPr lang="ko-KR" altLang="en-US" sz="1500" b="1" dirty="0">
                <a:solidFill>
                  <a:srgbClr val="FF0000"/>
                </a:solidFill>
              </a:endParaRPr>
            </a:p>
          </p:txBody>
        </p:sp>
      </p:grpSp>
    </p:spTree>
    <p:extLst>
      <p:ext uri="{BB962C8B-B14F-4D97-AF65-F5344CB8AC3E}">
        <p14:creationId xmlns:p14="http://schemas.microsoft.com/office/powerpoint/2010/main" val="8298685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9996BF92-8331-4EB0-A68C-62D9AC0D18F0}"/>
              </a:ext>
            </a:extLst>
          </p:cNvPr>
          <p:cNvPicPr>
            <a:picLocks noChangeAspect="1"/>
          </p:cNvPicPr>
          <p:nvPr/>
        </p:nvPicPr>
        <p:blipFill>
          <a:blip r:embed="rId2"/>
          <a:stretch>
            <a:fillRect/>
          </a:stretch>
        </p:blipFill>
        <p:spPr>
          <a:xfrm>
            <a:off x="1821372" y="850541"/>
            <a:ext cx="8410004" cy="5488323"/>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p.212</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latin typeface="+mn-lt"/>
                <a:cs typeface="Calibri" panose="020F0502020204030204" pitchFamily="34" charset="0"/>
              </a:rPr>
              <a:t>Situation 1 | </a:t>
            </a:r>
            <a:r>
              <a:rPr lang="en-US" altLang="ko-KR" sz="1800" b="1" u="none" strike="noStrike" baseline="0" dirty="0">
                <a:solidFill>
                  <a:srgbClr val="2AA738"/>
                </a:solidFill>
                <a:latin typeface="+mn-lt"/>
              </a:rPr>
              <a:t>Giving Help on Travel Planning and Research</a:t>
            </a:r>
            <a:endParaRPr lang="ko-KR" altLang="en-US" sz="1800" b="1" dirty="0">
              <a:solidFill>
                <a:srgbClr val="2AA738"/>
              </a:solidFill>
              <a:latin typeface="+mn-lt"/>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161346" y="1231075"/>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7" name="제목 1">
            <a:extLst>
              <a:ext uri="{FF2B5EF4-FFF2-40B4-BE49-F238E27FC236}">
                <a16:creationId xmlns:a16="http://schemas.microsoft.com/office/drawing/2014/main" id="{01B28FEE-6FB2-45FE-834E-641F05831E56}"/>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sp>
        <p:nvSpPr>
          <p:cNvPr id="7" name="TextBox 6">
            <a:extLst>
              <a:ext uri="{FF2B5EF4-FFF2-40B4-BE49-F238E27FC236}">
                <a16:creationId xmlns:a16="http://schemas.microsoft.com/office/drawing/2014/main" id="{B0092267-06FE-4DB6-85F4-9F09177A0F3A}"/>
              </a:ext>
            </a:extLst>
          </p:cNvPr>
          <p:cNvSpPr txBox="1"/>
          <p:nvPr/>
        </p:nvSpPr>
        <p:spPr>
          <a:xfrm>
            <a:off x="4741180" y="5812167"/>
            <a:ext cx="3719524" cy="400110"/>
          </a:xfrm>
          <a:prstGeom prst="rect">
            <a:avLst/>
          </a:prstGeom>
          <a:noFill/>
        </p:spPr>
        <p:txBody>
          <a:bodyPr wrap="square" rtlCol="0">
            <a:spAutoFit/>
          </a:bodyPr>
          <a:lstStyle/>
          <a:p>
            <a:r>
              <a:rPr lang="pt-BR" altLang="ko-KR" sz="2000" b="1" i="0" u="none" strike="noStrike" baseline="0" dirty="0">
                <a:solidFill>
                  <a:srgbClr val="FF0000"/>
                </a:solidFill>
              </a:rPr>
              <a:t>d       </a:t>
            </a:r>
            <a:r>
              <a:rPr lang="pt-BR" altLang="ko-KR" sz="1500" b="1" i="0" u="none" strike="noStrike" baseline="0" dirty="0">
                <a:solidFill>
                  <a:srgbClr val="FF0000"/>
                </a:solidFill>
              </a:rPr>
              <a:t> </a:t>
            </a:r>
            <a:r>
              <a:rPr lang="pt-BR" altLang="ko-KR" sz="2000" b="1" i="0" u="none" strike="noStrike" baseline="0" dirty="0">
                <a:solidFill>
                  <a:srgbClr val="FF0000"/>
                </a:solidFill>
              </a:rPr>
              <a:t>c        f        b      </a:t>
            </a:r>
            <a:r>
              <a:rPr lang="pt-BR" altLang="ko-KR" sz="1000" b="1" i="0" u="none" strike="noStrike" baseline="0" dirty="0">
                <a:solidFill>
                  <a:srgbClr val="FF0000"/>
                </a:solidFill>
              </a:rPr>
              <a:t> </a:t>
            </a:r>
            <a:r>
              <a:rPr lang="pt-BR" altLang="ko-KR" sz="2000" b="1" i="0" u="none" strike="noStrike" baseline="0" dirty="0">
                <a:solidFill>
                  <a:srgbClr val="FF0000"/>
                </a:solidFill>
              </a:rPr>
              <a:t> e</a:t>
            </a:r>
            <a:endParaRPr lang="ko-KR" altLang="en-US" sz="2000" b="1" dirty="0">
              <a:solidFill>
                <a:srgbClr val="FF0000"/>
              </a:solidFill>
            </a:endParaRPr>
          </a:p>
        </p:txBody>
      </p:sp>
    </p:spTree>
    <p:extLst>
      <p:ext uri="{BB962C8B-B14F-4D97-AF65-F5344CB8AC3E}">
        <p14:creationId xmlns:p14="http://schemas.microsoft.com/office/powerpoint/2010/main" val="9882024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5"/>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2CD391A3-69F3-47F6-9647-3D49979E37C4}"/>
              </a:ext>
            </a:extLst>
          </p:cNvPr>
          <p:cNvPicPr>
            <a:picLocks noChangeAspect="1"/>
          </p:cNvPicPr>
          <p:nvPr/>
        </p:nvPicPr>
        <p:blipFill>
          <a:blip r:embed="rId2"/>
          <a:stretch>
            <a:fillRect/>
          </a:stretch>
        </p:blipFill>
        <p:spPr>
          <a:xfrm>
            <a:off x="1165650" y="860673"/>
            <a:ext cx="10060535" cy="5383674"/>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p.212</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9593057" y="1329087"/>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3" name="TextBox 12">
            <a:extLst>
              <a:ext uri="{FF2B5EF4-FFF2-40B4-BE49-F238E27FC236}">
                <a16:creationId xmlns:a16="http://schemas.microsoft.com/office/drawing/2014/main" id="{643D5DEA-3CBF-40B5-9FD7-48879C50A63C}"/>
              </a:ext>
            </a:extLst>
          </p:cNvPr>
          <p:cNvSpPr txBox="1"/>
          <p:nvPr/>
        </p:nvSpPr>
        <p:spPr>
          <a:xfrm>
            <a:off x="109999" y="6465692"/>
            <a:ext cx="724929" cy="340519"/>
          </a:xfrm>
          <a:prstGeom prst="round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altLang="ko-KR" sz="1400" b="1" dirty="0"/>
              <a:t>Word</a:t>
            </a:r>
            <a:endParaRPr lang="ko-KR" altLang="en-US" sz="1400" b="1" dirty="0"/>
          </a:p>
        </p:txBody>
      </p:sp>
      <p:sp>
        <p:nvSpPr>
          <p:cNvPr id="2" name="TextBox 1">
            <a:extLst>
              <a:ext uri="{FF2B5EF4-FFF2-40B4-BE49-F238E27FC236}">
                <a16:creationId xmlns:a16="http://schemas.microsoft.com/office/drawing/2014/main" id="{AC284DBC-A185-439B-AA98-A09372EFA3D6}"/>
              </a:ext>
            </a:extLst>
          </p:cNvPr>
          <p:cNvSpPr txBox="1"/>
          <p:nvPr/>
        </p:nvSpPr>
        <p:spPr>
          <a:xfrm>
            <a:off x="840038" y="6497451"/>
            <a:ext cx="7206682" cy="276999"/>
          </a:xfrm>
          <a:prstGeom prst="rect">
            <a:avLst/>
          </a:prstGeom>
          <a:noFill/>
        </p:spPr>
        <p:txBody>
          <a:bodyPr wrap="square" rtlCol="0">
            <a:spAutoFit/>
          </a:bodyPr>
          <a:lstStyle/>
          <a:p>
            <a:r>
              <a:rPr lang="en-US" altLang="ko-KR" sz="1200" dirty="0">
                <a:solidFill>
                  <a:schemeClr val="bg1"/>
                </a:solidFill>
              </a:rPr>
              <a:t>•mark: </a:t>
            </a:r>
            <a:r>
              <a:rPr lang="ko-KR" altLang="en-US" sz="1200" dirty="0">
                <a:solidFill>
                  <a:schemeClr val="bg1"/>
                </a:solidFill>
              </a:rPr>
              <a:t>표시하다 </a:t>
            </a:r>
            <a:r>
              <a:rPr lang="en-US" altLang="ko-KR" sz="1200" dirty="0">
                <a:solidFill>
                  <a:schemeClr val="bg1"/>
                </a:solidFill>
              </a:rPr>
              <a:t>•cuisine: </a:t>
            </a:r>
            <a:r>
              <a:rPr lang="ko-KR" altLang="en-US" sz="1200" dirty="0">
                <a:solidFill>
                  <a:schemeClr val="bg1"/>
                </a:solidFill>
              </a:rPr>
              <a:t>요리</a:t>
            </a:r>
          </a:p>
        </p:txBody>
      </p:sp>
      <p:sp>
        <p:nvSpPr>
          <p:cNvPr id="12" name="제목 1">
            <a:extLst>
              <a:ext uri="{FF2B5EF4-FFF2-40B4-BE49-F238E27FC236}">
                <a16:creationId xmlns:a16="http://schemas.microsoft.com/office/drawing/2014/main" id="{E7C71E41-E540-44F2-B1B0-A11C6530EDCB}"/>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sp>
        <p:nvSpPr>
          <p:cNvPr id="11" name="제목 1">
            <a:extLst>
              <a:ext uri="{FF2B5EF4-FFF2-40B4-BE49-F238E27FC236}">
                <a16:creationId xmlns:a16="http://schemas.microsoft.com/office/drawing/2014/main" id="{F16BBD16-4549-432E-8B79-78FBA4BB5E06}"/>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latin typeface="+mn-lt"/>
                <a:cs typeface="Calibri" panose="020F0502020204030204" pitchFamily="34" charset="0"/>
              </a:rPr>
              <a:t>Situation 1 | </a:t>
            </a:r>
            <a:r>
              <a:rPr lang="en-US" altLang="ko-KR" sz="1800" b="1" u="none" strike="noStrike" baseline="0" dirty="0">
                <a:solidFill>
                  <a:srgbClr val="2AA738"/>
                </a:solidFill>
                <a:latin typeface="+mn-lt"/>
              </a:rPr>
              <a:t>Giving Help on Travel Planning and Research</a:t>
            </a:r>
            <a:endParaRPr lang="ko-KR" altLang="en-US" sz="1800" b="1" dirty="0">
              <a:solidFill>
                <a:srgbClr val="2AA738"/>
              </a:solidFill>
              <a:latin typeface="+mn-lt"/>
              <a:cs typeface="Calibri" panose="020F0502020204030204" pitchFamily="34" charset="0"/>
            </a:endParaRPr>
          </a:p>
        </p:txBody>
      </p:sp>
      <p:grpSp>
        <p:nvGrpSpPr>
          <p:cNvPr id="6" name="그룹 5">
            <a:extLst>
              <a:ext uri="{FF2B5EF4-FFF2-40B4-BE49-F238E27FC236}">
                <a16:creationId xmlns:a16="http://schemas.microsoft.com/office/drawing/2014/main" id="{E7FFE067-B4F6-4498-96EC-91E3B242F81A}"/>
              </a:ext>
            </a:extLst>
          </p:cNvPr>
          <p:cNvGrpSpPr/>
          <p:nvPr/>
        </p:nvGrpSpPr>
        <p:grpSpPr>
          <a:xfrm>
            <a:off x="2989926" y="2297758"/>
            <a:ext cx="3440138" cy="2804389"/>
            <a:chOff x="2989926" y="2297758"/>
            <a:chExt cx="3440138" cy="2804389"/>
          </a:xfrm>
        </p:grpSpPr>
        <p:sp>
          <p:nvSpPr>
            <p:cNvPr id="7" name="TextBox 6">
              <a:extLst>
                <a:ext uri="{FF2B5EF4-FFF2-40B4-BE49-F238E27FC236}">
                  <a16:creationId xmlns:a16="http://schemas.microsoft.com/office/drawing/2014/main" id="{C13046EA-619F-45B0-86B1-062E3E3F8488}"/>
                </a:ext>
              </a:extLst>
            </p:cNvPr>
            <p:cNvSpPr txBox="1"/>
            <p:nvPr/>
          </p:nvSpPr>
          <p:spPr>
            <a:xfrm>
              <a:off x="6140285" y="2297758"/>
              <a:ext cx="289779" cy="400110"/>
            </a:xfrm>
            <a:prstGeom prst="rect">
              <a:avLst/>
            </a:prstGeom>
            <a:noFill/>
          </p:spPr>
          <p:txBody>
            <a:bodyPr wrap="square" rtlCol="0">
              <a:spAutoFit/>
            </a:bodyPr>
            <a:lstStyle/>
            <a:p>
              <a:r>
                <a:rPr lang="en-US" altLang="ko-KR" sz="2000" b="1" dirty="0">
                  <a:solidFill>
                    <a:srgbClr val="FF0000"/>
                  </a:solidFill>
                </a:rPr>
                <a:t>d</a:t>
              </a:r>
              <a:endParaRPr lang="ko-KR" altLang="en-US" sz="2000" b="1" dirty="0">
                <a:solidFill>
                  <a:srgbClr val="FF0000"/>
                </a:solidFill>
              </a:endParaRPr>
            </a:p>
          </p:txBody>
        </p:sp>
        <p:sp>
          <p:nvSpPr>
            <p:cNvPr id="14" name="TextBox 13">
              <a:extLst>
                <a:ext uri="{FF2B5EF4-FFF2-40B4-BE49-F238E27FC236}">
                  <a16:creationId xmlns:a16="http://schemas.microsoft.com/office/drawing/2014/main" id="{D0E61150-1959-40B1-B9FD-8663055D09E5}"/>
                </a:ext>
              </a:extLst>
            </p:cNvPr>
            <p:cNvSpPr txBox="1"/>
            <p:nvPr/>
          </p:nvSpPr>
          <p:spPr>
            <a:xfrm>
              <a:off x="3795145" y="2955126"/>
              <a:ext cx="289779" cy="400110"/>
            </a:xfrm>
            <a:prstGeom prst="rect">
              <a:avLst/>
            </a:prstGeom>
            <a:noFill/>
          </p:spPr>
          <p:txBody>
            <a:bodyPr wrap="square" rtlCol="0">
              <a:spAutoFit/>
            </a:bodyPr>
            <a:lstStyle/>
            <a:p>
              <a:r>
                <a:rPr lang="en-US" altLang="ko-KR" sz="2000" b="1" dirty="0">
                  <a:solidFill>
                    <a:srgbClr val="FF0000"/>
                  </a:solidFill>
                </a:rPr>
                <a:t>a</a:t>
              </a:r>
              <a:endParaRPr lang="ko-KR" altLang="en-US" sz="2000" b="1" dirty="0">
                <a:solidFill>
                  <a:srgbClr val="FF0000"/>
                </a:solidFill>
              </a:endParaRPr>
            </a:p>
          </p:txBody>
        </p:sp>
        <p:sp>
          <p:nvSpPr>
            <p:cNvPr id="17" name="TextBox 16">
              <a:extLst>
                <a:ext uri="{FF2B5EF4-FFF2-40B4-BE49-F238E27FC236}">
                  <a16:creationId xmlns:a16="http://schemas.microsoft.com/office/drawing/2014/main" id="{81B9AB11-743A-4BBA-94D7-EB2716B985BE}"/>
                </a:ext>
              </a:extLst>
            </p:cNvPr>
            <p:cNvSpPr txBox="1"/>
            <p:nvPr/>
          </p:nvSpPr>
          <p:spPr>
            <a:xfrm>
              <a:off x="2989926" y="4019652"/>
              <a:ext cx="289779" cy="400110"/>
            </a:xfrm>
            <a:prstGeom prst="rect">
              <a:avLst/>
            </a:prstGeom>
            <a:noFill/>
          </p:spPr>
          <p:txBody>
            <a:bodyPr wrap="square" rtlCol="0">
              <a:spAutoFit/>
            </a:bodyPr>
            <a:lstStyle/>
            <a:p>
              <a:r>
                <a:rPr lang="en-US" altLang="ko-KR" sz="2000" b="1" dirty="0">
                  <a:solidFill>
                    <a:srgbClr val="FF0000"/>
                  </a:solidFill>
                </a:rPr>
                <a:t>b</a:t>
              </a:r>
              <a:endParaRPr lang="ko-KR" altLang="en-US" sz="2000" b="1" dirty="0">
                <a:solidFill>
                  <a:srgbClr val="FF0000"/>
                </a:solidFill>
              </a:endParaRPr>
            </a:p>
          </p:txBody>
        </p:sp>
        <p:sp>
          <p:nvSpPr>
            <p:cNvPr id="18" name="TextBox 17">
              <a:extLst>
                <a:ext uri="{FF2B5EF4-FFF2-40B4-BE49-F238E27FC236}">
                  <a16:creationId xmlns:a16="http://schemas.microsoft.com/office/drawing/2014/main" id="{D3CC83C8-0A2E-4CF4-8908-81D0226E654E}"/>
                </a:ext>
              </a:extLst>
            </p:cNvPr>
            <p:cNvSpPr txBox="1"/>
            <p:nvPr/>
          </p:nvSpPr>
          <p:spPr>
            <a:xfrm>
              <a:off x="4298489" y="4702037"/>
              <a:ext cx="289779" cy="400110"/>
            </a:xfrm>
            <a:prstGeom prst="rect">
              <a:avLst/>
            </a:prstGeom>
            <a:noFill/>
          </p:spPr>
          <p:txBody>
            <a:bodyPr wrap="square" rtlCol="0">
              <a:spAutoFit/>
            </a:bodyPr>
            <a:lstStyle/>
            <a:p>
              <a:r>
                <a:rPr lang="en-US" altLang="ko-KR" sz="2000" b="1" dirty="0">
                  <a:solidFill>
                    <a:srgbClr val="FF0000"/>
                  </a:solidFill>
                </a:rPr>
                <a:t>c</a:t>
              </a:r>
              <a:endParaRPr lang="ko-KR" altLang="en-US" sz="2000" b="1" dirty="0">
                <a:solidFill>
                  <a:srgbClr val="FF0000"/>
                </a:solidFill>
              </a:endParaRPr>
            </a:p>
          </p:txBody>
        </p:sp>
      </p:grpSp>
    </p:spTree>
    <p:extLst>
      <p:ext uri="{BB962C8B-B14F-4D97-AF65-F5344CB8AC3E}">
        <p14:creationId xmlns:p14="http://schemas.microsoft.com/office/powerpoint/2010/main" val="24167411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402AAC3F-1ED1-4655-AF47-4054FC6C0BF0}"/>
              </a:ext>
            </a:extLst>
          </p:cNvPr>
          <p:cNvPicPr>
            <a:picLocks noChangeAspect="1"/>
          </p:cNvPicPr>
          <p:nvPr/>
        </p:nvPicPr>
        <p:blipFill rotWithShape="1">
          <a:blip r:embed="rId4"/>
          <a:srcRect t="1702" b="3695"/>
          <a:stretch/>
        </p:blipFill>
        <p:spPr>
          <a:xfrm>
            <a:off x="1390419" y="834756"/>
            <a:ext cx="9411162" cy="5404513"/>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p.213</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latin typeface="+mn-lt"/>
                <a:cs typeface="Calibri" panose="020F0502020204030204" pitchFamily="34" charset="0"/>
              </a:rPr>
              <a:t>Situation 2 | </a:t>
            </a:r>
            <a:r>
              <a:rPr lang="en-US" altLang="ko-KR" sz="1800" b="1" u="none" strike="noStrike" baseline="0" dirty="0">
                <a:solidFill>
                  <a:srgbClr val="2AA738"/>
                </a:solidFill>
                <a:latin typeface="+mn-lt"/>
              </a:rPr>
              <a:t>Guiding Visitors to Tourist Attractions</a:t>
            </a:r>
            <a:endParaRPr lang="ko-KR" altLang="en-US" sz="1800" b="1" dirty="0">
              <a:solidFill>
                <a:srgbClr val="2AA738"/>
              </a:solidFill>
              <a:latin typeface="+mn-lt"/>
              <a:cs typeface="Calibri" panose="020F0502020204030204" pitchFamily="34" charset="0"/>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612389" y="1274185"/>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3" name="TextBox 12">
            <a:hlinkClick r:id="rId5" action="ppaction://hlinksldjump"/>
            <a:extLst>
              <a:ext uri="{FF2B5EF4-FFF2-40B4-BE49-F238E27FC236}">
                <a16:creationId xmlns:a16="http://schemas.microsoft.com/office/drawing/2014/main" id="{0F438834-E43D-4A58-AF7A-0F46754208CC}"/>
              </a:ext>
            </a:extLst>
          </p:cNvPr>
          <p:cNvSpPr txBox="1"/>
          <p:nvPr/>
        </p:nvSpPr>
        <p:spPr>
          <a:xfrm>
            <a:off x="6794653" y="1273640"/>
            <a:ext cx="724929" cy="340519"/>
          </a:xfrm>
          <a:prstGeom prst="round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altLang="ko-KR" sz="1400" b="1" dirty="0"/>
              <a:t>Script</a:t>
            </a:r>
            <a:endParaRPr lang="ko-KR" altLang="en-US" sz="1400" b="1" dirty="0"/>
          </a:p>
        </p:txBody>
      </p:sp>
      <p:sp>
        <p:nvSpPr>
          <p:cNvPr id="17" name="제목 1">
            <a:extLst>
              <a:ext uri="{FF2B5EF4-FFF2-40B4-BE49-F238E27FC236}">
                <a16:creationId xmlns:a16="http://schemas.microsoft.com/office/drawing/2014/main" id="{A3BF51F9-418F-497C-A6DD-C0FD29F23A12}"/>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pic>
        <p:nvPicPr>
          <p:cNvPr id="5" name="P6L5_213p_Situation 2_A">
            <a:hlinkClick r:id="" action="ppaction://media"/>
            <a:extLst>
              <a:ext uri="{FF2B5EF4-FFF2-40B4-BE49-F238E27FC236}">
                <a16:creationId xmlns:a16="http://schemas.microsoft.com/office/drawing/2014/main" id="{E0554959-17C6-4156-9B05-CF0BDECF96F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240170" y="1227830"/>
            <a:ext cx="475200" cy="475200"/>
          </a:xfrm>
          <a:prstGeom prst="rect">
            <a:avLst/>
          </a:prstGeom>
        </p:spPr>
      </p:pic>
      <p:grpSp>
        <p:nvGrpSpPr>
          <p:cNvPr id="11" name="그룹 10">
            <a:extLst>
              <a:ext uri="{FF2B5EF4-FFF2-40B4-BE49-F238E27FC236}">
                <a16:creationId xmlns:a16="http://schemas.microsoft.com/office/drawing/2014/main" id="{151931C7-06EB-48CE-85AE-A0BDEC5970B5}"/>
              </a:ext>
            </a:extLst>
          </p:cNvPr>
          <p:cNvGrpSpPr/>
          <p:nvPr/>
        </p:nvGrpSpPr>
        <p:grpSpPr>
          <a:xfrm>
            <a:off x="4002173" y="2047381"/>
            <a:ext cx="3356671" cy="3987551"/>
            <a:chOff x="4002173" y="2047381"/>
            <a:chExt cx="3356671" cy="3987551"/>
          </a:xfrm>
        </p:grpSpPr>
        <p:sp>
          <p:nvSpPr>
            <p:cNvPr id="20" name="타원 19">
              <a:extLst>
                <a:ext uri="{FF2B5EF4-FFF2-40B4-BE49-F238E27FC236}">
                  <a16:creationId xmlns:a16="http://schemas.microsoft.com/office/drawing/2014/main" id="{23ADB9CF-03B7-4F75-A820-67590CE111C8}"/>
                </a:ext>
              </a:extLst>
            </p:cNvPr>
            <p:cNvSpPr/>
            <p:nvPr/>
          </p:nvSpPr>
          <p:spPr>
            <a:xfrm>
              <a:off x="6998845" y="2047381"/>
              <a:ext cx="359999" cy="360000"/>
            </a:xfrm>
            <a:prstGeom prst="ellipse">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ko-KR" altLang="en-US" b="1" dirty="0">
                <a:solidFill>
                  <a:srgbClr val="FF0000"/>
                </a:solidFill>
              </a:endParaRPr>
            </a:p>
          </p:txBody>
        </p:sp>
        <p:sp>
          <p:nvSpPr>
            <p:cNvPr id="7" name="TextBox 6">
              <a:extLst>
                <a:ext uri="{FF2B5EF4-FFF2-40B4-BE49-F238E27FC236}">
                  <a16:creationId xmlns:a16="http://schemas.microsoft.com/office/drawing/2014/main" id="{A7E91795-68B6-43CF-A215-6EA2353A8062}"/>
                </a:ext>
              </a:extLst>
            </p:cNvPr>
            <p:cNvSpPr txBox="1"/>
            <p:nvPr/>
          </p:nvSpPr>
          <p:spPr>
            <a:xfrm>
              <a:off x="4260092" y="3725839"/>
              <a:ext cx="1034168" cy="369332"/>
            </a:xfrm>
            <a:prstGeom prst="rect">
              <a:avLst/>
            </a:prstGeom>
            <a:noFill/>
          </p:spPr>
          <p:txBody>
            <a:bodyPr wrap="square" rtlCol="0">
              <a:spAutoFit/>
            </a:bodyPr>
            <a:lstStyle/>
            <a:p>
              <a:r>
                <a:rPr lang="en-US" altLang="ko-KR" sz="1800" b="1" i="0" u="none" strike="noStrike" baseline="0" dirty="0">
                  <a:solidFill>
                    <a:srgbClr val="FF0000"/>
                  </a:solidFill>
                </a:rPr>
                <a:t>Beach</a:t>
              </a:r>
              <a:endParaRPr lang="ko-KR" altLang="en-US" b="1" dirty="0">
                <a:solidFill>
                  <a:srgbClr val="FF0000"/>
                </a:solidFill>
              </a:endParaRPr>
            </a:p>
          </p:txBody>
        </p:sp>
        <p:sp>
          <p:nvSpPr>
            <p:cNvPr id="18" name="TextBox 17">
              <a:extLst>
                <a:ext uri="{FF2B5EF4-FFF2-40B4-BE49-F238E27FC236}">
                  <a16:creationId xmlns:a16="http://schemas.microsoft.com/office/drawing/2014/main" id="{6BFC8664-5BA1-410F-A793-29AC724AE35D}"/>
                </a:ext>
              </a:extLst>
            </p:cNvPr>
            <p:cNvSpPr txBox="1"/>
            <p:nvPr/>
          </p:nvSpPr>
          <p:spPr>
            <a:xfrm>
              <a:off x="5226517" y="4392837"/>
              <a:ext cx="1034168" cy="369332"/>
            </a:xfrm>
            <a:prstGeom prst="rect">
              <a:avLst/>
            </a:prstGeom>
            <a:noFill/>
          </p:spPr>
          <p:txBody>
            <a:bodyPr wrap="square" rtlCol="0">
              <a:spAutoFit/>
            </a:bodyPr>
            <a:lstStyle/>
            <a:p>
              <a:r>
                <a:rPr lang="en-US" altLang="ko-KR" sz="1800" b="1" i="0" u="none" strike="noStrike" baseline="0" dirty="0">
                  <a:solidFill>
                    <a:srgbClr val="FF0000"/>
                  </a:solidFill>
                </a:rPr>
                <a:t>Free</a:t>
              </a:r>
              <a:endParaRPr lang="ko-KR" altLang="en-US" b="1" dirty="0">
                <a:solidFill>
                  <a:srgbClr val="FF0000"/>
                </a:solidFill>
              </a:endParaRPr>
            </a:p>
          </p:txBody>
        </p:sp>
        <p:sp>
          <p:nvSpPr>
            <p:cNvPr id="22" name="TextBox 21">
              <a:extLst>
                <a:ext uri="{FF2B5EF4-FFF2-40B4-BE49-F238E27FC236}">
                  <a16:creationId xmlns:a16="http://schemas.microsoft.com/office/drawing/2014/main" id="{9E2685E3-9DFF-4C45-96E8-E9D4B25EA01E}"/>
                </a:ext>
              </a:extLst>
            </p:cNvPr>
            <p:cNvSpPr txBox="1"/>
            <p:nvPr/>
          </p:nvSpPr>
          <p:spPr>
            <a:xfrm>
              <a:off x="5391549" y="4692778"/>
              <a:ext cx="1738272" cy="369332"/>
            </a:xfrm>
            <a:prstGeom prst="rect">
              <a:avLst/>
            </a:prstGeom>
            <a:noFill/>
          </p:spPr>
          <p:txBody>
            <a:bodyPr wrap="square" rtlCol="0">
              <a:spAutoFit/>
            </a:bodyPr>
            <a:lstStyle/>
            <a:p>
              <a:r>
                <a:rPr lang="en-US" altLang="ko-KR" b="1" dirty="0">
                  <a:solidFill>
                    <a:srgbClr val="FF0000"/>
                  </a:solidFill>
                </a:rPr>
                <a:t>a</a:t>
              </a:r>
              <a:r>
                <a:rPr lang="en-US" altLang="ko-KR" sz="1800" b="1" i="0" u="none" strike="noStrike" baseline="0" dirty="0">
                  <a:solidFill>
                    <a:srgbClr val="FF0000"/>
                  </a:solidFill>
                </a:rPr>
                <a:t>ll         ages</a:t>
              </a:r>
              <a:endParaRPr lang="ko-KR" altLang="en-US" b="1" dirty="0">
                <a:solidFill>
                  <a:srgbClr val="FF0000"/>
                </a:solidFill>
              </a:endParaRPr>
            </a:p>
          </p:txBody>
        </p:sp>
        <p:sp>
          <p:nvSpPr>
            <p:cNvPr id="23" name="TextBox 22">
              <a:extLst>
                <a:ext uri="{FF2B5EF4-FFF2-40B4-BE49-F238E27FC236}">
                  <a16:creationId xmlns:a16="http://schemas.microsoft.com/office/drawing/2014/main" id="{90018159-648E-4120-A872-61D22AF5F14B}"/>
                </a:ext>
              </a:extLst>
            </p:cNvPr>
            <p:cNvSpPr txBox="1"/>
            <p:nvPr/>
          </p:nvSpPr>
          <p:spPr>
            <a:xfrm>
              <a:off x="4002173" y="5665600"/>
              <a:ext cx="2398627" cy="369332"/>
            </a:xfrm>
            <a:prstGeom prst="rect">
              <a:avLst/>
            </a:prstGeom>
            <a:noFill/>
          </p:spPr>
          <p:txBody>
            <a:bodyPr wrap="square" rtlCol="0">
              <a:spAutoFit/>
            </a:bodyPr>
            <a:lstStyle/>
            <a:p>
              <a:r>
                <a:rPr lang="en-US" altLang="ko-KR" sz="1800" b="1" i="0" u="none" strike="noStrike" baseline="0" dirty="0">
                  <a:solidFill>
                    <a:srgbClr val="FF0000"/>
                  </a:solidFill>
                </a:rPr>
                <a:t>Tourist    </a:t>
              </a:r>
              <a:r>
                <a:rPr lang="en-US" altLang="ko-KR" sz="1800" b="1" i="0" u="none" strike="noStrike" baseline="0" dirty="0" err="1">
                  <a:solidFill>
                    <a:srgbClr val="FF0000"/>
                  </a:solidFill>
                </a:rPr>
                <a:t>Complexc</a:t>
              </a:r>
              <a:endParaRPr lang="ko-KR" altLang="en-US" b="1" dirty="0">
                <a:solidFill>
                  <a:srgbClr val="FF0000"/>
                </a:solidFill>
              </a:endParaRPr>
            </a:p>
          </p:txBody>
        </p:sp>
      </p:grpSp>
    </p:spTree>
    <p:extLst>
      <p:ext uri="{BB962C8B-B14F-4D97-AF65-F5344CB8AC3E}">
        <p14:creationId xmlns:p14="http://schemas.microsoft.com/office/powerpoint/2010/main" val="262382559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5190"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seq concurrent="1" nextAc="seek">
              <p:cTn id="8" restart="whenNotActive" fill="hold" evtFilter="cancelBubble" nodeType="interactiveSeq">
                <p:stCondLst>
                  <p:cond evt="onClick" delay="0">
                    <p:tgtEl>
                      <p:spTgt spid="15"/>
                    </p:tgtEl>
                  </p:cond>
                </p:stCondLst>
                <p:endSync evt="end" delay="0">
                  <p:rtn val="all"/>
                </p:endSync>
                <p:childTnLst>
                  <p:par>
                    <p:cTn id="9" fill="hold">
                      <p:stCondLst>
                        <p:cond delay="0"/>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그림 3">
            <a:extLst>
              <a:ext uri="{FF2B5EF4-FFF2-40B4-BE49-F238E27FC236}">
                <a16:creationId xmlns:a16="http://schemas.microsoft.com/office/drawing/2014/main" id="{B97D128B-9CFC-443E-858D-CDD82F5F6285}"/>
              </a:ext>
            </a:extLst>
          </p:cNvPr>
          <p:cNvPicPr>
            <a:picLocks noChangeAspect="1"/>
          </p:cNvPicPr>
          <p:nvPr/>
        </p:nvPicPr>
        <p:blipFill>
          <a:blip r:embed="rId2"/>
          <a:stretch>
            <a:fillRect/>
          </a:stretch>
        </p:blipFill>
        <p:spPr>
          <a:xfrm>
            <a:off x="834928" y="870134"/>
            <a:ext cx="9504979" cy="5363074"/>
          </a:xfrm>
          <a:prstGeom prst="rect">
            <a:avLst/>
          </a:prstGeom>
        </p:spPr>
      </p:pic>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p.213</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5" name="TextBox 14">
            <a:extLst>
              <a:ext uri="{FF2B5EF4-FFF2-40B4-BE49-F238E27FC236}">
                <a16:creationId xmlns:a16="http://schemas.microsoft.com/office/drawing/2014/main" id="{981641C1-0C30-42D9-985C-27D2EDF198C8}"/>
              </a:ext>
            </a:extLst>
          </p:cNvPr>
          <p:cNvSpPr txBox="1"/>
          <p:nvPr/>
        </p:nvSpPr>
        <p:spPr>
          <a:xfrm>
            <a:off x="7280859" y="1343258"/>
            <a:ext cx="852552" cy="340519"/>
          </a:xfrm>
          <a:prstGeom prst="round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r>
              <a:rPr lang="en-US" altLang="ko-KR" sz="1400" b="1" dirty="0"/>
              <a:t>Answer</a:t>
            </a:r>
            <a:endParaRPr lang="ko-KR" altLang="en-US" sz="1400" b="1" dirty="0"/>
          </a:p>
        </p:txBody>
      </p:sp>
      <p:sp>
        <p:nvSpPr>
          <p:cNvPr id="16" name="TextBox 15">
            <a:extLst>
              <a:ext uri="{FF2B5EF4-FFF2-40B4-BE49-F238E27FC236}">
                <a16:creationId xmlns:a16="http://schemas.microsoft.com/office/drawing/2014/main" id="{7B9CDDD5-0239-498A-A4DA-5E9BB86F641F}"/>
              </a:ext>
            </a:extLst>
          </p:cNvPr>
          <p:cNvSpPr txBox="1"/>
          <p:nvPr/>
        </p:nvSpPr>
        <p:spPr>
          <a:xfrm>
            <a:off x="109999" y="6465692"/>
            <a:ext cx="724929" cy="340519"/>
          </a:xfrm>
          <a:prstGeom prst="round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altLang="ko-KR" sz="1400" b="1" dirty="0"/>
              <a:t>Word</a:t>
            </a:r>
            <a:endParaRPr lang="ko-KR" altLang="en-US" sz="1400" b="1" dirty="0"/>
          </a:p>
        </p:txBody>
      </p:sp>
      <p:sp>
        <p:nvSpPr>
          <p:cNvPr id="2" name="TextBox 1">
            <a:extLst>
              <a:ext uri="{FF2B5EF4-FFF2-40B4-BE49-F238E27FC236}">
                <a16:creationId xmlns:a16="http://schemas.microsoft.com/office/drawing/2014/main" id="{4196BDF3-E519-4F6F-9E23-117D4F30CD7E}"/>
              </a:ext>
            </a:extLst>
          </p:cNvPr>
          <p:cNvSpPr txBox="1"/>
          <p:nvPr/>
        </p:nvSpPr>
        <p:spPr>
          <a:xfrm>
            <a:off x="834928" y="6497451"/>
            <a:ext cx="8366222" cy="276999"/>
          </a:xfrm>
          <a:prstGeom prst="rect">
            <a:avLst/>
          </a:prstGeom>
          <a:noFill/>
        </p:spPr>
        <p:txBody>
          <a:bodyPr wrap="square" rtlCol="0">
            <a:spAutoFit/>
          </a:bodyPr>
          <a:lstStyle/>
          <a:p>
            <a:r>
              <a:rPr lang="en-US" altLang="ko-KR" sz="1200" dirty="0">
                <a:solidFill>
                  <a:schemeClr val="bg1"/>
                </a:solidFill>
              </a:rPr>
              <a:t>•fin: </a:t>
            </a:r>
            <a:r>
              <a:rPr lang="ko-KR" altLang="en-US" sz="1200" dirty="0">
                <a:solidFill>
                  <a:schemeClr val="bg1"/>
                </a:solidFill>
              </a:rPr>
              <a:t>지느러미 </a:t>
            </a:r>
            <a:r>
              <a:rPr lang="en-US" altLang="ko-KR" sz="1200" dirty="0">
                <a:solidFill>
                  <a:schemeClr val="bg1"/>
                </a:solidFill>
              </a:rPr>
              <a:t>•treasure hunt: </a:t>
            </a:r>
            <a:r>
              <a:rPr lang="ko-KR" altLang="en-US" sz="1200" dirty="0">
                <a:solidFill>
                  <a:schemeClr val="bg1"/>
                </a:solidFill>
              </a:rPr>
              <a:t>보물찾기 </a:t>
            </a:r>
            <a:r>
              <a:rPr lang="en-US" altLang="ko-KR" sz="1200" dirty="0">
                <a:solidFill>
                  <a:schemeClr val="bg1"/>
                </a:solidFill>
              </a:rPr>
              <a:t>•tourist complex: </a:t>
            </a:r>
            <a:r>
              <a:rPr lang="ko-KR" altLang="en-US" sz="1200" dirty="0">
                <a:solidFill>
                  <a:schemeClr val="bg1"/>
                </a:solidFill>
              </a:rPr>
              <a:t>관광 단지 </a:t>
            </a:r>
            <a:r>
              <a:rPr lang="en-US" altLang="ko-KR" sz="1200" dirty="0">
                <a:solidFill>
                  <a:schemeClr val="bg1"/>
                </a:solidFill>
              </a:rPr>
              <a:t>•sculpture: </a:t>
            </a:r>
            <a:r>
              <a:rPr lang="ko-KR" altLang="en-US" sz="1200" dirty="0">
                <a:solidFill>
                  <a:schemeClr val="bg1"/>
                </a:solidFill>
              </a:rPr>
              <a:t>조각</a:t>
            </a:r>
          </a:p>
        </p:txBody>
      </p:sp>
      <p:sp>
        <p:nvSpPr>
          <p:cNvPr id="20" name="TextBox 19">
            <a:extLst>
              <a:ext uri="{FF2B5EF4-FFF2-40B4-BE49-F238E27FC236}">
                <a16:creationId xmlns:a16="http://schemas.microsoft.com/office/drawing/2014/main" id="{87094CAC-FBE5-41C0-96F4-13DAB51DDC1B}"/>
              </a:ext>
            </a:extLst>
          </p:cNvPr>
          <p:cNvSpPr txBox="1"/>
          <p:nvPr/>
        </p:nvSpPr>
        <p:spPr>
          <a:xfrm>
            <a:off x="7560860" y="2382559"/>
            <a:ext cx="4564465" cy="2092881"/>
          </a:xfrm>
          <a:prstGeom prst="rect">
            <a:avLst/>
          </a:prstGeom>
          <a:solidFill>
            <a:srgbClr val="EEF5D5"/>
          </a:solidFill>
          <a:ln w="28575">
            <a:solidFill>
              <a:srgbClr val="B2D12C"/>
            </a:solidFill>
          </a:ln>
        </p:spPr>
        <p:txBody>
          <a:bodyPr wrap="square" rtlCol="0">
            <a:spAutoFit/>
          </a:bodyPr>
          <a:lstStyle/>
          <a:p>
            <a:pPr marL="180975" indent="-180975"/>
            <a:r>
              <a:rPr lang="en-US" altLang="ko-KR" sz="1300" b="1" dirty="0">
                <a:solidFill>
                  <a:srgbClr val="FF0000"/>
                </a:solidFill>
              </a:rPr>
              <a:t>&lt;</a:t>
            </a:r>
            <a:r>
              <a:rPr lang="ko-KR" altLang="en-US" sz="1300" b="1" dirty="0">
                <a:solidFill>
                  <a:srgbClr val="FF0000"/>
                </a:solidFill>
              </a:rPr>
              <a:t>예시 정답</a:t>
            </a:r>
            <a:r>
              <a:rPr lang="en-US" altLang="ko-KR" sz="1300" b="1" dirty="0">
                <a:solidFill>
                  <a:srgbClr val="FF0000"/>
                </a:solidFill>
              </a:rPr>
              <a:t>&gt;</a:t>
            </a:r>
          </a:p>
          <a:p>
            <a:pPr marL="180975" indent="-180975"/>
            <a:r>
              <a:rPr lang="en-US" altLang="ko-KR" sz="1300" b="1" dirty="0">
                <a:solidFill>
                  <a:srgbClr val="FF0000"/>
                </a:solidFill>
              </a:rPr>
              <a:t>A: I don’t know what to do in Korea. Can you recommend an event to enjoy?</a:t>
            </a:r>
          </a:p>
          <a:p>
            <a:pPr marL="180975" indent="-180975"/>
            <a:r>
              <a:rPr lang="en-US" altLang="ko-KR" sz="1300" b="1" dirty="0">
                <a:solidFill>
                  <a:srgbClr val="FF0000"/>
                </a:solidFill>
              </a:rPr>
              <a:t>B: Sure. Have you ever been to </a:t>
            </a:r>
            <a:r>
              <a:rPr lang="en-US" altLang="ko-KR" sz="1300" b="1" u="sng" dirty="0" err="1">
                <a:solidFill>
                  <a:srgbClr val="FF0000"/>
                </a:solidFill>
              </a:rPr>
              <a:t>Boseong</a:t>
            </a:r>
            <a:r>
              <a:rPr lang="en-US" altLang="ko-KR" sz="1300" b="1" u="sng" dirty="0">
                <a:solidFill>
                  <a:srgbClr val="FF0000"/>
                </a:solidFill>
              </a:rPr>
              <a:t> Tea Plantation</a:t>
            </a:r>
            <a:r>
              <a:rPr lang="en-US" altLang="ko-KR" sz="1300" b="1" dirty="0">
                <a:solidFill>
                  <a:srgbClr val="FF0000"/>
                </a:solidFill>
              </a:rPr>
              <a:t>?</a:t>
            </a:r>
          </a:p>
          <a:p>
            <a:pPr marL="180975" indent="-180975"/>
            <a:r>
              <a:rPr lang="en-US" altLang="ko-KR" sz="1300" b="1" dirty="0">
                <a:solidFill>
                  <a:srgbClr val="FF0000"/>
                </a:solidFill>
              </a:rPr>
              <a:t>A: No, I haven’t. Can you tell me more about it?</a:t>
            </a:r>
          </a:p>
          <a:p>
            <a:pPr marL="180975" indent="-180975"/>
            <a:r>
              <a:rPr lang="en-US" altLang="ko-KR" sz="1300" b="1" dirty="0">
                <a:solidFill>
                  <a:srgbClr val="FF0000"/>
                </a:solidFill>
              </a:rPr>
              <a:t>B: You can </a:t>
            </a:r>
            <a:r>
              <a:rPr lang="en-US" altLang="ko-KR" sz="1300" b="1" u="sng" dirty="0">
                <a:solidFill>
                  <a:srgbClr val="FF0000"/>
                </a:solidFill>
              </a:rPr>
              <a:t>participate in green-tea-themed activities such as tea-leaf-picking, tea-making, creating personalized tea blends, and green tea therapy.</a:t>
            </a:r>
          </a:p>
          <a:p>
            <a:pPr marL="180975" indent="-180975"/>
            <a:r>
              <a:rPr lang="en-US" altLang="ko-KR" sz="1300" b="1" dirty="0">
                <a:solidFill>
                  <a:srgbClr val="FF0000"/>
                </a:solidFill>
              </a:rPr>
              <a:t>A: That would be great! Thank you for your help.</a:t>
            </a:r>
          </a:p>
          <a:p>
            <a:pPr marL="180975" indent="-180975"/>
            <a:r>
              <a:rPr lang="en-US" altLang="ko-KR" sz="1300" b="1" dirty="0">
                <a:solidFill>
                  <a:srgbClr val="FF0000"/>
                </a:solidFill>
              </a:rPr>
              <a:t>B: You’re welcome.</a:t>
            </a:r>
          </a:p>
        </p:txBody>
      </p:sp>
      <p:sp>
        <p:nvSpPr>
          <p:cNvPr id="11" name="제목 1">
            <a:extLst>
              <a:ext uri="{FF2B5EF4-FFF2-40B4-BE49-F238E27FC236}">
                <a16:creationId xmlns:a16="http://schemas.microsoft.com/office/drawing/2014/main" id="{4D60CA33-DC2D-4104-8277-E83F4268AC59}"/>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sp>
        <p:nvSpPr>
          <p:cNvPr id="13" name="제목 1">
            <a:extLst>
              <a:ext uri="{FF2B5EF4-FFF2-40B4-BE49-F238E27FC236}">
                <a16:creationId xmlns:a16="http://schemas.microsoft.com/office/drawing/2014/main" id="{646BA7BE-9954-42B8-AB42-341887168860}"/>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1800" b="1" dirty="0">
                <a:solidFill>
                  <a:srgbClr val="2AA738"/>
                </a:solidFill>
                <a:latin typeface="+mn-lt"/>
                <a:cs typeface="Calibri" panose="020F0502020204030204" pitchFamily="34" charset="0"/>
              </a:rPr>
              <a:t>Situation 2 | </a:t>
            </a:r>
            <a:r>
              <a:rPr lang="en-US" altLang="ko-KR" sz="1800" b="1" u="none" strike="noStrike" baseline="0" dirty="0">
                <a:solidFill>
                  <a:srgbClr val="2AA738"/>
                </a:solidFill>
                <a:latin typeface="+mn-lt"/>
              </a:rPr>
              <a:t>Guiding Visitors to Tourist Attractions</a:t>
            </a:r>
            <a:endParaRPr lang="ko-KR" altLang="en-US" sz="1800" b="1" dirty="0">
              <a:solidFill>
                <a:srgbClr val="2AA738"/>
              </a:solidFill>
              <a:latin typeface="+mn-lt"/>
              <a:cs typeface="Calibri" panose="020F0502020204030204" pitchFamily="34" charset="0"/>
            </a:endParaRPr>
          </a:p>
        </p:txBody>
      </p:sp>
    </p:spTree>
    <p:extLst>
      <p:ext uri="{BB962C8B-B14F-4D97-AF65-F5344CB8AC3E}">
        <p14:creationId xmlns:p14="http://schemas.microsoft.com/office/powerpoint/2010/main" val="11024916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16"/>
                  </p:tgtEl>
                </p:cond>
              </p:nextCondLst>
            </p:seq>
            <p:seq concurrent="1" nextAc="seek">
              <p:cTn id="7" restart="whenNotActive" fill="hold" evtFilter="cancelBubble" nodeType="interactiveSeq">
                <p:stCondLst>
                  <p:cond evt="onClick" delay="0">
                    <p:tgtEl>
                      <p:spTgt spid="15"/>
                    </p:tgtEl>
                  </p:cond>
                </p:stCondLst>
                <p:endSync evt="end" delay="0">
                  <p:rtn val="all"/>
                </p:endSync>
                <p:childTnLst>
                  <p:par>
                    <p:cTn id="8" fill="hold">
                      <p:stCondLst>
                        <p:cond delay="0"/>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15"/>
                  </p:tgtEl>
                </p:cond>
              </p:nextCondLst>
            </p:seq>
          </p:childTnLst>
        </p:cTn>
      </p:par>
    </p:tnLst>
    <p:bldLst>
      <p:bldP spid="2" grpId="0"/>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모서리가 둥근 직사각형 14">
            <a:extLst>
              <a:ext uri="{FF2B5EF4-FFF2-40B4-BE49-F238E27FC236}">
                <a16:creationId xmlns:a16="http://schemas.microsoft.com/office/drawing/2014/main" id="{632B9C06-F637-4900-9054-CFA0E15E30AB}"/>
              </a:ext>
            </a:extLst>
          </p:cNvPr>
          <p:cNvSpPr/>
          <p:nvPr/>
        </p:nvSpPr>
        <p:spPr>
          <a:xfrm>
            <a:off x="0" y="375832"/>
            <a:ext cx="1669856" cy="343649"/>
          </a:xfrm>
          <a:prstGeom prst="roundRect">
            <a:avLst/>
          </a:prstGeom>
          <a:solidFill>
            <a:sysClr val="window" lastClr="FFFFFF"/>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rPr>
              <a:t>p.214</a:t>
            </a:r>
            <a:endParaRPr kumimoji="0" lang="ko-KR" altLang="en-US" sz="1800" b="0" i="0" u="none" strike="noStrike" kern="0" cap="none" spc="0" normalizeH="0" baseline="0" noProof="0" dirty="0">
              <a:ln>
                <a:noFill/>
              </a:ln>
              <a:solidFill>
                <a:srgbClr val="000000"/>
              </a:solidFill>
              <a:effectLst/>
              <a:uLnTx/>
              <a:uFillTx/>
              <a:latin typeface="Calibri" panose="020F0502020204030204"/>
              <a:ea typeface="맑은 고딕" panose="020B0503020000020004" pitchFamily="50" charset="-127"/>
              <a:cs typeface="+mn-cs"/>
            </a:endParaRPr>
          </a:p>
        </p:txBody>
      </p:sp>
      <p:sp>
        <p:nvSpPr>
          <p:cNvPr id="9" name="직사각형 8">
            <a:extLst>
              <a:ext uri="{FF2B5EF4-FFF2-40B4-BE49-F238E27FC236}">
                <a16:creationId xmlns:a16="http://schemas.microsoft.com/office/drawing/2014/main" id="{548B616D-FB0B-4A09-87D6-D8C89782BC3F}"/>
              </a:ext>
            </a:extLst>
          </p:cNvPr>
          <p:cNvSpPr/>
          <p:nvPr/>
        </p:nvSpPr>
        <p:spPr>
          <a:xfrm>
            <a:off x="6409" y="-508"/>
            <a:ext cx="45719" cy="720000"/>
          </a:xfrm>
          <a:prstGeom prst="rect">
            <a:avLst/>
          </a:prstGeom>
          <a:solidFill>
            <a:srgbClr val="5D9438"/>
          </a:solidFill>
          <a:ln w="15875" cap="flat" cmpd="sng" algn="ctr">
            <a:solidFill>
              <a:srgbClr val="ADD49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prstClr val="white"/>
              </a:solidFill>
              <a:effectLst/>
              <a:uLnTx/>
              <a:uFillTx/>
              <a:latin typeface="Calibri" panose="020F0502020204030204"/>
              <a:ea typeface="맑은 고딕" panose="020B0503020000020004" pitchFamily="50" charset="-127"/>
              <a:cs typeface="+mn-cs"/>
            </a:endParaRPr>
          </a:p>
        </p:txBody>
      </p:sp>
      <p:sp>
        <p:nvSpPr>
          <p:cNvPr id="10" name="제목 1">
            <a:extLst>
              <a:ext uri="{FF2B5EF4-FFF2-40B4-BE49-F238E27FC236}">
                <a16:creationId xmlns:a16="http://schemas.microsoft.com/office/drawing/2014/main" id="{33F2016E-29DD-478C-87CD-1A2423003B5A}"/>
              </a:ext>
            </a:extLst>
          </p:cNvPr>
          <p:cNvSpPr txBox="1">
            <a:spLocks/>
          </p:cNvSpPr>
          <p:nvPr/>
        </p:nvSpPr>
        <p:spPr>
          <a:xfrm>
            <a:off x="1712188" y="300771"/>
            <a:ext cx="7096772"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nSpc>
                <a:spcPct val="100000"/>
              </a:lnSpc>
            </a:pPr>
            <a:r>
              <a:rPr lang="en-US" altLang="ko-KR" sz="2000" b="1" dirty="0">
                <a:solidFill>
                  <a:srgbClr val="2AA738"/>
                </a:solidFill>
                <a:latin typeface="Calibri" panose="020F0502020204030204" pitchFamily="34" charset="0"/>
                <a:cs typeface="Calibri" panose="020F0502020204030204" pitchFamily="34" charset="0"/>
              </a:rPr>
              <a:t>Field Activity</a:t>
            </a:r>
            <a:endParaRPr lang="ko-KR" altLang="en-US" sz="2000" b="1" dirty="0">
              <a:solidFill>
                <a:srgbClr val="2AA738"/>
              </a:solidFill>
              <a:latin typeface="Calibri" panose="020F0502020204030204" pitchFamily="34" charset="0"/>
              <a:cs typeface="Calibri" panose="020F0502020204030204" pitchFamily="34" charset="0"/>
            </a:endParaRPr>
          </a:p>
        </p:txBody>
      </p:sp>
      <p:sp>
        <p:nvSpPr>
          <p:cNvPr id="11" name="제목 1">
            <a:extLst>
              <a:ext uri="{FF2B5EF4-FFF2-40B4-BE49-F238E27FC236}">
                <a16:creationId xmlns:a16="http://schemas.microsoft.com/office/drawing/2014/main" id="{D9588184-4271-4C10-8D0C-D91F77C9C251}"/>
              </a:ext>
            </a:extLst>
          </p:cNvPr>
          <p:cNvSpPr txBox="1">
            <a:spLocks/>
          </p:cNvSpPr>
          <p:nvPr/>
        </p:nvSpPr>
        <p:spPr>
          <a:xfrm>
            <a:off x="48740" y="-74524"/>
            <a:ext cx="9929649" cy="426948"/>
          </a:xfrm>
          <a:prstGeom prst="rect">
            <a:avLst/>
          </a:prstGeom>
        </p:spPr>
        <p:txBody>
          <a:bodyPr vert="horz" lIns="91440" tIns="45720" rIns="91440" bIns="45720" rtlCol="0" anchor="b">
            <a:noAutofit/>
          </a:bodyPr>
          <a:lstStyle>
            <a:lvl1pPr algn="l" defTabSz="914400" rtl="0" eaLnBrk="1" latinLnBrk="1"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l"/>
            <a:r>
              <a:rPr lang="en-US" altLang="ko-KR" sz="1600" dirty="0">
                <a:solidFill>
                  <a:schemeClr val="bg1">
                    <a:lumMod val="65000"/>
                  </a:schemeClr>
                </a:solidFill>
                <a:latin typeface="+mn-lt"/>
              </a:rPr>
              <a:t>PART </a:t>
            </a:r>
            <a:r>
              <a:rPr lang="en-US" altLang="ko-KR" sz="1600" kern="0" spc="0" dirty="0" err="1">
                <a:solidFill>
                  <a:schemeClr val="bg1">
                    <a:lumMod val="65000"/>
                  </a:schemeClr>
                </a:solidFill>
                <a:effectLst/>
                <a:latin typeface="+mn-lt"/>
                <a:ea typeface="함초롬바탕" panose="02030604000101010101" pitchFamily="18" charset="-127"/>
              </a:rPr>
              <a:t>Ⅵ</a:t>
            </a:r>
            <a:r>
              <a:rPr lang="en-US" altLang="ko-KR" sz="1600" dirty="0" err="1">
                <a:solidFill>
                  <a:schemeClr val="bg1">
                    <a:lumMod val="65000"/>
                  </a:schemeClr>
                </a:solidFill>
                <a:latin typeface="+mn-lt"/>
                <a:ea typeface="맑은 고딕" panose="020B0503020000020004" pitchFamily="50" charset="-127"/>
              </a:rPr>
              <a:t>_</a:t>
            </a:r>
            <a:r>
              <a:rPr lang="en-US" altLang="ko-KR" sz="1600" dirty="0" err="1">
                <a:solidFill>
                  <a:schemeClr val="bg1">
                    <a:lumMod val="65000"/>
                  </a:schemeClr>
                </a:solidFill>
                <a:latin typeface="+mn-lt"/>
              </a:rPr>
              <a:t>Lesson</a:t>
            </a:r>
            <a:r>
              <a:rPr lang="en-US" altLang="ko-KR" sz="1600" dirty="0">
                <a:solidFill>
                  <a:schemeClr val="bg1">
                    <a:lumMod val="65000"/>
                  </a:schemeClr>
                </a:solidFill>
                <a:latin typeface="+mn-lt"/>
              </a:rPr>
              <a:t> 5. </a:t>
            </a:r>
            <a:r>
              <a:rPr lang="en-US" altLang="ko-KR" sz="1600" i="0" u="none" strike="noStrike" baseline="0" dirty="0">
                <a:solidFill>
                  <a:schemeClr val="bg1">
                    <a:lumMod val="65000"/>
                  </a:schemeClr>
                </a:solidFill>
                <a:latin typeface="+mn-lt"/>
              </a:rPr>
              <a:t>Tourist Attraction Guides and Information</a:t>
            </a:r>
            <a:endParaRPr lang="ko-KR" altLang="en-US" sz="1600" dirty="0">
              <a:solidFill>
                <a:schemeClr val="bg1">
                  <a:lumMod val="65000"/>
                </a:schemeClr>
              </a:solidFill>
              <a:latin typeface="+mn-lt"/>
            </a:endParaRPr>
          </a:p>
        </p:txBody>
      </p:sp>
      <p:pic>
        <p:nvPicPr>
          <p:cNvPr id="4" name="그림 3">
            <a:extLst>
              <a:ext uri="{FF2B5EF4-FFF2-40B4-BE49-F238E27FC236}">
                <a16:creationId xmlns:a16="http://schemas.microsoft.com/office/drawing/2014/main" id="{EC267B00-1589-49AD-8D21-8E2FB7D64C58}"/>
              </a:ext>
            </a:extLst>
          </p:cNvPr>
          <p:cNvPicPr>
            <a:picLocks noChangeAspect="1"/>
          </p:cNvPicPr>
          <p:nvPr/>
        </p:nvPicPr>
        <p:blipFill>
          <a:blip r:embed="rId2"/>
          <a:stretch>
            <a:fillRect/>
          </a:stretch>
        </p:blipFill>
        <p:spPr>
          <a:xfrm>
            <a:off x="1110298" y="1477659"/>
            <a:ext cx="10522144" cy="3902681"/>
          </a:xfrm>
          <a:prstGeom prst="rect">
            <a:avLst/>
          </a:prstGeom>
        </p:spPr>
      </p:pic>
    </p:spTree>
    <p:extLst>
      <p:ext uri="{BB962C8B-B14F-4D97-AF65-F5344CB8AC3E}">
        <p14:creationId xmlns:p14="http://schemas.microsoft.com/office/powerpoint/2010/main" val="3365544486"/>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TotalTime>
  <Words>931</Words>
  <Application>Microsoft Office PowerPoint</Application>
  <PresentationFormat>와이드스크린</PresentationFormat>
  <Paragraphs>122</Paragraphs>
  <Slides>18</Slides>
  <Notes>0</Notes>
  <HiddenSlides>0</HiddenSlides>
  <MMClips>6</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18</vt:i4>
      </vt:variant>
    </vt:vector>
  </HeadingPairs>
  <TitlesOfParts>
    <vt:vector size="24" baseType="lpstr">
      <vt:lpstr>맑은 고딕</vt:lpstr>
      <vt:lpstr>함초롬바탕</vt:lpstr>
      <vt:lpstr>Arial</vt:lpstr>
      <vt:lpstr>Calibri</vt:lpstr>
      <vt:lpstr>Impact</vt:lpstr>
      <vt:lpstr>Office 테마</vt:lpstr>
      <vt:lpstr>Lesson 5 Tourist Attraction Guides and Information</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Script</vt:lpstr>
      <vt:lpstr>PowerPoint 프레젠테이션</vt:lpstr>
      <vt:lpstr>PowerPoint 프레젠테이션</vt:lpstr>
      <vt:lpstr>PowerPoint 프레젠테이션</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ezen1</dc:creator>
  <cp:lastModifiedBy>Owner</cp:lastModifiedBy>
  <cp:revision>266</cp:revision>
  <dcterms:created xsi:type="dcterms:W3CDTF">2021-02-16T02:29:27Z</dcterms:created>
  <dcterms:modified xsi:type="dcterms:W3CDTF">2026-08-19T03:03:57Z</dcterms:modified>
</cp:coreProperties>
</file>