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9" r:id="rId2"/>
    <p:sldId id="257" r:id="rId3"/>
    <p:sldId id="258" r:id="rId4"/>
    <p:sldId id="259" r:id="rId5"/>
    <p:sldId id="261" r:id="rId6"/>
    <p:sldId id="262" r:id="rId7"/>
    <p:sldId id="263" r:id="rId8"/>
    <p:sldId id="264" r:id="rId9"/>
    <p:sldId id="265" r:id="rId10"/>
    <p:sldId id="267" r:id="rId11"/>
    <p:sldId id="277" r:id="rId12"/>
    <p:sldId id="268" r:id="rId13"/>
    <p:sldId id="269" r:id="rId14"/>
    <p:sldId id="270" r:id="rId15"/>
    <p:sldId id="271" r:id="rId16"/>
    <p:sldId id="272" r:id="rId17"/>
    <p:sldId id="273" r:id="rId18"/>
    <p:sldId id="275" r:id="rId19"/>
    <p:sldId id="276" r:id="rId20"/>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A738"/>
    <a:srgbClr val="ADAFB0"/>
    <a:srgbClr val="48B3DD"/>
    <a:srgbClr val="5D9438"/>
    <a:srgbClr val="ADD495"/>
    <a:srgbClr val="69A83F"/>
    <a:srgbClr val="67AB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01" autoAdjust="0"/>
    <p:restoredTop sz="94660"/>
  </p:normalViewPr>
  <p:slideViewPr>
    <p:cSldViewPr snapToGrid="0">
      <p:cViewPr varScale="1">
        <p:scale>
          <a:sx n="111" d="100"/>
          <a:sy n="111" d="100"/>
        </p:scale>
        <p:origin x="82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394ABB0-4288-4322-A9EF-177AF8BE2CE9}"/>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728B3CF4-0873-45EE-B5CF-E2BEE785BD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7" name="Rectangle 6">
            <a:extLst>
              <a:ext uri="{FF2B5EF4-FFF2-40B4-BE49-F238E27FC236}">
                <a16:creationId xmlns:a16="http://schemas.microsoft.com/office/drawing/2014/main" id="{C8DAA0B4-1608-4499-817B-C412D3FDB6A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420F4CA1-C4FE-4A53-9A2A-1FEA8D2E265E}"/>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a:p>
        </p:txBody>
      </p:sp>
    </p:spTree>
    <p:extLst>
      <p:ext uri="{BB962C8B-B14F-4D97-AF65-F5344CB8AC3E}">
        <p14:creationId xmlns:p14="http://schemas.microsoft.com/office/powerpoint/2010/main" val="2786341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29B8365-52A0-4649-A997-F044D9D676A2}"/>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AE0A0958-73B3-4719-8326-730C753AEB69}"/>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E976A324-A24D-4BC1-925E-BF4E5D9BDD4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8BEA173E-9B66-47CB-B39B-86FCF37F26A5}"/>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DE45329C-39B7-480A-9250-13F1AFE9A273}"/>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8B6AFD73-C2C7-44CD-AD5A-E0D642A502EE}"/>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DA36AFAF-A440-43A7-88C2-C9E45DCBC26A}"/>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74D5AE94-D1E4-4ED5-8325-1A30A4A8D6D8}"/>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820852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0B6FD2E9-BA39-4D45-AF87-7437B7C49BCF}"/>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07E65789-ABBF-44D6-8C91-E616E0ED3477}"/>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F5125EDE-4273-478A-AD98-6DA89B161BD5}"/>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3B34CAD9-84BE-479E-B864-2A4BF8DD99B8}"/>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0621144E-51B8-42B5-95CF-55A065F22537}"/>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5CD5E1D1-045F-4525-B034-155DD9906180}"/>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97F4AA42-25AD-4B6F-83B9-E6681F83253C}"/>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B94EF704-6183-4E2A-9CAC-FF4ADBD87801}"/>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3357747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3E793B8-2EB7-4F9F-8B2C-1DF5E7AA0868}"/>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96BC4F4F-23C4-4AA8-90C4-9E13299A5162}"/>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48964F72-331A-4D89-9A68-A24A80F47B00}"/>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993BF9DA-4B57-4AB0-ACD1-15B0CB7B8386}"/>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4567C096-D556-4C12-8276-5D9E4C749FE7}"/>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2ECBE639-5314-4455-BAE0-60F1C163A55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C19136A8-422D-4E58-9399-7922C33B8139}"/>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a:p>
        </p:txBody>
      </p:sp>
      <p:pic>
        <p:nvPicPr>
          <p:cNvPr id="10" name="그림 9" descr="폰트, 텍스트, 그래픽, 로고이(가) 표시된 사진&#10;&#10;AI 생성 콘텐츠는 정확하지 않을 수 있습니다.">
            <a:extLst>
              <a:ext uri="{FF2B5EF4-FFF2-40B4-BE49-F238E27FC236}">
                <a16:creationId xmlns:a16="http://schemas.microsoft.com/office/drawing/2014/main" id="{B52DFE29-C703-010B-C6DB-8D0ADB21EF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4023" y="6493954"/>
            <a:ext cx="1228078" cy="312740"/>
          </a:xfrm>
          <a:prstGeom prst="rect">
            <a:avLst/>
          </a:prstGeom>
        </p:spPr>
      </p:pic>
    </p:spTree>
    <p:extLst>
      <p:ext uri="{BB962C8B-B14F-4D97-AF65-F5344CB8AC3E}">
        <p14:creationId xmlns:p14="http://schemas.microsoft.com/office/powerpoint/2010/main" val="83607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BA060FD-5297-42D3-930E-18B8BBEA2E30}"/>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E00E46F1-0A51-448A-B6D1-64AC5C24AE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3456A9AD-9DA8-4505-A7A1-E8E1C5EA189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A74E1E65-B96D-4B95-86F4-EB29FEC2652C}"/>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32B43FEA-DA8A-43CD-A59E-42FE558E7F96}"/>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51E5DF26-8ED6-4995-8906-F779F814489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64B030B7-19BE-41F7-B29C-7ED1F737E2FA}"/>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3576ABE1-C50A-41A4-8851-49B22ED2A6C6}"/>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47295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079B099-7D56-426E-9223-9DEA346B2C3D}"/>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4FEA6A95-FB85-4B45-BF12-E776BC500436}"/>
              </a:ext>
            </a:extLst>
          </p:cNvPr>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E290A0CE-675D-4B51-877C-24E598966FBD}"/>
              </a:ext>
            </a:extLst>
          </p:cNvPr>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ED2B6E04-09DD-4EEF-967E-9278485DF301}"/>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9569E242-95D7-46C1-B023-02FD53142E3C}"/>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BDBDC90C-24A1-4AD7-A95F-1F51809B68B6}"/>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4A0D3F2C-C8CD-405A-8BFF-7B124F42501D}"/>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548E663E-E1C0-4557-9B60-6406D11F7A5D}"/>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BC753595-0EBD-4A02-9351-EBC124DCCE81}"/>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1900637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78FA81-B088-4B98-9B9C-D3303BDFBD28}"/>
              </a:ext>
            </a:extLst>
          </p:cNvPr>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7E2CA9CC-B74F-4EA7-9DE7-9C48493927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83B29B6D-0861-4D3E-9A7A-068D567D59F2}"/>
              </a:ext>
            </a:extLst>
          </p:cNvPr>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109B1D72-093F-4E92-B0DE-370C5EA121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35432B99-257B-4686-9608-419E447DD192}"/>
              </a:ext>
            </a:extLst>
          </p:cNvPr>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2EDAF204-40D0-4F3E-85DF-4F1BE1700EE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8" name="바닥글 개체 틀 7">
            <a:extLst>
              <a:ext uri="{FF2B5EF4-FFF2-40B4-BE49-F238E27FC236}">
                <a16:creationId xmlns:a16="http://schemas.microsoft.com/office/drawing/2014/main" id="{6C857965-8C2F-4ADA-9D0F-356115216140}"/>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F388D7BF-3F2A-46D1-8E14-634ECD17BBBB}"/>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10" name="Rectangle 6">
            <a:extLst>
              <a:ext uri="{FF2B5EF4-FFF2-40B4-BE49-F238E27FC236}">
                <a16:creationId xmlns:a16="http://schemas.microsoft.com/office/drawing/2014/main" id="{1E545A26-88FB-479B-BB84-DB244AFEF604}"/>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11" name="Rectangle 7">
            <a:extLst>
              <a:ext uri="{FF2B5EF4-FFF2-40B4-BE49-F238E27FC236}">
                <a16:creationId xmlns:a16="http://schemas.microsoft.com/office/drawing/2014/main" id="{A652DDB1-D30D-4C90-B9E7-00DD613C3177}"/>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a:extLst>
              <a:ext uri="{FF2B5EF4-FFF2-40B4-BE49-F238E27FC236}">
                <a16:creationId xmlns:a16="http://schemas.microsoft.com/office/drawing/2014/main" id="{28C201AB-57F8-4BD4-9708-D9FF11E010E4}"/>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39156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260AE8E-C995-4066-8639-B7BF7E3EEA3E}"/>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93969DB4-AEFA-4E7A-A884-0FA7DCD53C11}"/>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4" name="바닥글 개체 틀 3">
            <a:extLst>
              <a:ext uri="{FF2B5EF4-FFF2-40B4-BE49-F238E27FC236}">
                <a16:creationId xmlns:a16="http://schemas.microsoft.com/office/drawing/2014/main" id="{913741D7-0CE3-4F42-88F3-ABDE7E7EAC6D}"/>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0BE58BDD-585B-4D14-9F63-C4628241F558}"/>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6" name="Rectangle 6">
            <a:extLst>
              <a:ext uri="{FF2B5EF4-FFF2-40B4-BE49-F238E27FC236}">
                <a16:creationId xmlns:a16="http://schemas.microsoft.com/office/drawing/2014/main" id="{AF794A56-CC3B-42AD-AAEF-F3DC9D12BEA9}"/>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7" name="Rectangle 7">
            <a:extLst>
              <a:ext uri="{FF2B5EF4-FFF2-40B4-BE49-F238E27FC236}">
                <a16:creationId xmlns:a16="http://schemas.microsoft.com/office/drawing/2014/main" id="{91AF34AD-32B1-4BED-8813-0FE4B1675C65}"/>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TextBox 7">
            <a:extLst>
              <a:ext uri="{FF2B5EF4-FFF2-40B4-BE49-F238E27FC236}">
                <a16:creationId xmlns:a16="http://schemas.microsoft.com/office/drawing/2014/main" id="{4585C11A-984C-413B-8751-0C964D51C502}"/>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661477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E31D155F-38BF-47A5-AC46-C63C1CA9E877}"/>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3" name="바닥글 개체 틀 2">
            <a:extLst>
              <a:ext uri="{FF2B5EF4-FFF2-40B4-BE49-F238E27FC236}">
                <a16:creationId xmlns:a16="http://schemas.microsoft.com/office/drawing/2014/main" id="{83D21C10-8090-4F20-A3FB-2458DAF31564}"/>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B407BAEE-054B-429A-938C-44C3A824735B}"/>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5" name="Rectangle 6">
            <a:extLst>
              <a:ext uri="{FF2B5EF4-FFF2-40B4-BE49-F238E27FC236}">
                <a16:creationId xmlns:a16="http://schemas.microsoft.com/office/drawing/2014/main" id="{5EC5662B-AE83-4D24-8D66-548C5B8E10E6}"/>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6" name="Rectangle 7">
            <a:extLst>
              <a:ext uri="{FF2B5EF4-FFF2-40B4-BE49-F238E27FC236}">
                <a16:creationId xmlns:a16="http://schemas.microsoft.com/office/drawing/2014/main" id="{F6CE3C5F-9F51-4A7B-9200-82083604A6A6}"/>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a:extLst>
              <a:ext uri="{FF2B5EF4-FFF2-40B4-BE49-F238E27FC236}">
                <a16:creationId xmlns:a16="http://schemas.microsoft.com/office/drawing/2014/main" id="{BAAD1468-450A-444C-AF26-742B77563B3D}"/>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717581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15E498D-6CA6-4CB9-8F4B-50CD0B4671B4}"/>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A4D21AC9-D43C-4CEA-8D2C-F5CDCC40CE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11330EF1-45C1-4682-BD5E-FC73EAE618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D40349A0-E319-4FDB-9640-23F19C6449C4}"/>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ED0768A3-5EA6-4335-B595-A9DCC174E2F4}"/>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C966404F-7DDA-40C3-B79F-6AA05C69DE48}"/>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B5DA2A3B-A5C7-4767-9A46-465E900AA2A8}"/>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5FB5FEA9-C57C-418D-B8A4-2D58728672E2}"/>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91FE104D-9C0E-4F23-A905-0B07027D4550}"/>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322246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2688B84-2110-4AA6-BAE4-3A84AEAF5562}"/>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0212BA32-52C5-4D04-8259-7D4A741DEB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4F515BE3-36EF-4245-9511-F1FDB5A03A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483500C-6B16-4E1C-8FF6-AF5D4B8C95EF}"/>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9AC92444-A41B-46FA-9AA1-0645705E4D65}"/>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35FE36BB-5BA7-4918-BE4D-27FE47BBF661}"/>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CD25D7F5-3DBA-4BA7-9951-84CFAA68F7CB}"/>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349DE1A2-839E-485B-A610-8BD350B82E1D}"/>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CF7110E1-F86C-4A86-86E2-25DE775941EE}"/>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102492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F233EE5A-C1AC-4472-A61E-B6113D8E75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FBF4650F-FB92-4A59-AE13-196F8ED41B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0B18C753-313A-4FC2-AB2E-24622BF768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36D2B5EE-54BD-4E5D-8C7B-D9E157A11C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EA8E5692-06BF-4D1D-854C-726D2A66A9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C1489A-BC19-4AD5-95E3-CCB5CD969B21}" type="slidenum">
              <a:rPr lang="ko-KR" altLang="en-US" smtClean="0"/>
              <a:t>‹#›</a:t>
            </a:fld>
            <a:endParaRPr lang="ko-KR" altLang="en-US"/>
          </a:p>
        </p:txBody>
      </p:sp>
    </p:spTree>
    <p:extLst>
      <p:ext uri="{BB962C8B-B14F-4D97-AF65-F5344CB8AC3E}">
        <p14:creationId xmlns:p14="http://schemas.microsoft.com/office/powerpoint/2010/main" val="4262577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slide" Target="slide19.xml"/><Relationship Id="rId3" Type="http://schemas.microsoft.com/office/2007/relationships/media" Target="../media/media4.mp3"/><Relationship Id="rId7" Type="http://schemas.openxmlformats.org/officeDocument/2006/relationships/slide" Target="slide18.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3.png"/><Relationship Id="rId5" Type="http://schemas.openxmlformats.org/officeDocument/2006/relationships/slideLayout" Target="../slideLayouts/slideLayout2.xml"/><Relationship Id="rId4" Type="http://schemas.openxmlformats.org/officeDocument/2006/relationships/audio" Target="../media/media4.mp3"/><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slide" Target="slide1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slide" Target="slide1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1">
            <a:extLst>
              <a:ext uri="{FF2B5EF4-FFF2-40B4-BE49-F238E27FC236}">
                <a16:creationId xmlns:a16="http://schemas.microsoft.com/office/drawing/2014/main" id="{0AFBD52B-04FC-4510-90AA-0F85A99B606F}"/>
              </a:ext>
            </a:extLst>
          </p:cNvPr>
          <p:cNvSpPr>
            <a:spLocks noGrp="1"/>
          </p:cNvSpPr>
          <p:nvPr>
            <p:ph type="ctrTitle"/>
          </p:nvPr>
        </p:nvSpPr>
        <p:spPr>
          <a:xfrm>
            <a:off x="1218472" y="2874434"/>
            <a:ext cx="9868628" cy="1976067"/>
          </a:xfrm>
        </p:spPr>
        <p:txBody>
          <a:bodyPr>
            <a:noAutofit/>
          </a:bodyPr>
          <a:lstStyle/>
          <a:p>
            <a:pPr algn="l">
              <a:lnSpc>
                <a:spcPct val="100000"/>
              </a:lnSpc>
            </a:pPr>
            <a:r>
              <a:rPr lang="en-US" altLang="ko-KR" sz="4800" dirty="0"/>
              <a:t>Lesson 3</a:t>
            </a:r>
            <a:br>
              <a:rPr lang="en-US" altLang="ko-KR" sz="6000" b="1" dirty="0"/>
            </a:br>
            <a:r>
              <a:rPr lang="en-US" altLang="ko-KR" b="1" i="0" u="none" strike="noStrike" baseline="0" dirty="0"/>
              <a:t>Departure Procedures </a:t>
            </a:r>
            <a:br>
              <a:rPr lang="en-US" altLang="ko-KR" b="1" i="0" u="none" strike="noStrike" baseline="0" dirty="0"/>
            </a:br>
            <a:r>
              <a:rPr lang="en-US" altLang="ko-KR" b="1" i="0" u="none" strike="noStrike" baseline="0" dirty="0"/>
              <a:t>at the Airport</a:t>
            </a:r>
            <a:endParaRPr lang="ko-KR" altLang="en-US" b="1" dirty="0"/>
          </a:p>
        </p:txBody>
      </p:sp>
      <p:sp>
        <p:nvSpPr>
          <p:cNvPr id="7" name="부제목 2">
            <a:extLst>
              <a:ext uri="{FF2B5EF4-FFF2-40B4-BE49-F238E27FC236}">
                <a16:creationId xmlns:a16="http://schemas.microsoft.com/office/drawing/2014/main" id="{198C3FB0-4A62-48B9-9CF6-96B658E24053}"/>
              </a:ext>
            </a:extLst>
          </p:cNvPr>
          <p:cNvSpPr txBox="1">
            <a:spLocks/>
          </p:cNvSpPr>
          <p:nvPr/>
        </p:nvSpPr>
        <p:spPr>
          <a:xfrm>
            <a:off x="8533672" y="99477"/>
            <a:ext cx="3658328" cy="452973"/>
          </a:xfrm>
          <a:prstGeom prst="rect">
            <a:avLst/>
          </a:prstGeom>
        </p:spPr>
        <p:txBody>
          <a:bodyPr vert="horz" lIns="0" tIns="45720" rIns="0" bIns="45720" rtlCol="0">
            <a:noAutofit/>
          </a:bodyPr>
          <a:lstStyle>
            <a:lvl1pPr marL="91440" indent="-91440" algn="l" defTabSz="914400" rtl="0" eaLnBrk="1" latinLnBrk="1"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1"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spcAft>
                <a:spcPts val="0"/>
              </a:spcAft>
            </a:pPr>
            <a:r>
              <a:rPr lang="en-US" altLang="ko-KR" dirty="0"/>
              <a:t>High School </a:t>
            </a:r>
            <a:r>
              <a:rPr lang="en-US" altLang="ko-KR" b="1" dirty="0"/>
              <a:t>Tourism English</a:t>
            </a:r>
          </a:p>
        </p:txBody>
      </p:sp>
      <p:cxnSp>
        <p:nvCxnSpPr>
          <p:cNvPr id="6" name="Straight Connector 8">
            <a:extLst>
              <a:ext uri="{FF2B5EF4-FFF2-40B4-BE49-F238E27FC236}">
                <a16:creationId xmlns:a16="http://schemas.microsoft.com/office/drawing/2014/main" id="{842C9829-D88F-470B-8D68-63DD0FE17E2D}"/>
              </a:ext>
            </a:extLst>
          </p:cNvPr>
          <p:cNvCxnSpPr/>
          <p:nvPr/>
        </p:nvCxnSpPr>
        <p:spPr>
          <a:xfrm>
            <a:off x="1207658" y="50038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부제목 2">
            <a:extLst>
              <a:ext uri="{FF2B5EF4-FFF2-40B4-BE49-F238E27FC236}">
                <a16:creationId xmlns:a16="http://schemas.microsoft.com/office/drawing/2014/main" id="{3FE0CE06-4992-4BC7-90BD-373D865993A2}"/>
              </a:ext>
            </a:extLst>
          </p:cNvPr>
          <p:cNvSpPr txBox="1">
            <a:spLocks/>
          </p:cNvSpPr>
          <p:nvPr/>
        </p:nvSpPr>
        <p:spPr>
          <a:xfrm>
            <a:off x="1218472" y="1264176"/>
            <a:ext cx="4420328" cy="402699"/>
          </a:xfrm>
          <a:prstGeom prst="rect">
            <a:avLst/>
          </a:prstGeom>
        </p:spPr>
        <p:txBody>
          <a:bodyPr vert="horz" lIns="0" tIns="45720" rIns="0" bIns="45720" rtlCol="0">
            <a:noAutofit/>
          </a:bodyPr>
          <a:lstStyle>
            <a:lvl1pPr marL="91440" indent="-91440" algn="l" defTabSz="914400" rtl="0" eaLnBrk="1" latinLnBrk="1"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1"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spcAft>
                <a:spcPts val="0"/>
              </a:spcAft>
            </a:pPr>
            <a:r>
              <a:rPr lang="en-US" altLang="ko-KR" sz="2400" dirty="0">
                <a:latin typeface="+mj-lt"/>
              </a:rPr>
              <a:t>PART </a:t>
            </a:r>
            <a:r>
              <a:rPr lang="en-US" altLang="ko-KR" sz="2400" kern="0" spc="0" dirty="0">
                <a:effectLst/>
                <a:latin typeface="+mn-ea"/>
              </a:rPr>
              <a:t>Ⅱ</a:t>
            </a:r>
            <a:r>
              <a:rPr lang="en-US" altLang="ko-KR" sz="2400" dirty="0">
                <a:latin typeface="+mj-lt"/>
              </a:rPr>
              <a:t> </a:t>
            </a:r>
            <a:r>
              <a:rPr lang="en-US" altLang="ko-KR" sz="2400" b="1" dirty="0">
                <a:latin typeface="+mj-lt"/>
              </a:rPr>
              <a:t>Travel Service</a:t>
            </a:r>
          </a:p>
        </p:txBody>
      </p:sp>
      <p:sp>
        <p:nvSpPr>
          <p:cNvPr id="2" name="TextBox 1">
            <a:extLst>
              <a:ext uri="{FF2B5EF4-FFF2-40B4-BE49-F238E27FC236}">
                <a16:creationId xmlns:a16="http://schemas.microsoft.com/office/drawing/2014/main" id="{28FE8FA4-524F-2C25-4132-31A82B2DDE26}"/>
              </a:ext>
            </a:extLst>
          </p:cNvPr>
          <p:cNvSpPr txBox="1"/>
          <p:nvPr/>
        </p:nvSpPr>
        <p:spPr>
          <a:xfrm>
            <a:off x="8827537" y="5843612"/>
            <a:ext cx="3264936" cy="373885"/>
          </a:xfrm>
          <a:prstGeom prst="rect">
            <a:avLst/>
          </a:prstGeom>
          <a:noFill/>
        </p:spPr>
        <p:txBody>
          <a:bodyPr wrap="square">
            <a:spAutoFit/>
          </a:bodyPr>
          <a:lstStyle/>
          <a:p>
            <a:pPr>
              <a:lnSpc>
                <a:spcPct val="150000"/>
              </a:lnSpc>
            </a:pPr>
            <a:r>
              <a:rPr lang="en-US" altLang="ko-KR" sz="1400" dirty="0">
                <a:latin typeface="+mn-ea"/>
                <a:cs typeface="Pretendard ExtraBold" panose="02000903000000020004" pitchFamily="50" charset="-127"/>
              </a:rPr>
              <a:t>* </a:t>
            </a:r>
            <a:r>
              <a:rPr lang="en-US" altLang="ko-KR" sz="1400" b="1" dirty="0">
                <a:solidFill>
                  <a:srgbClr val="FF0000"/>
                </a:solidFill>
                <a:latin typeface="+mn-ea"/>
                <a:cs typeface="Pretendard ExtraBold" panose="02000903000000020004" pitchFamily="50" charset="-127"/>
              </a:rPr>
              <a:t>“</a:t>
            </a:r>
            <a:r>
              <a:rPr lang="ko-KR" altLang="en-US" sz="1400" b="1" dirty="0">
                <a:solidFill>
                  <a:srgbClr val="FF0000"/>
                </a:solidFill>
                <a:latin typeface="+mn-ea"/>
                <a:cs typeface="Pretendard ExtraBold" panose="02000903000000020004" pitchFamily="50" charset="-127"/>
              </a:rPr>
              <a:t>슬라이드 쇼“ </a:t>
            </a:r>
            <a:r>
              <a:rPr lang="ko-KR" altLang="en-US" sz="1400" dirty="0">
                <a:latin typeface="+mn-ea"/>
                <a:cs typeface="Pretendard ExtraLight" panose="02000303000000020004" pitchFamily="50" charset="-127"/>
              </a:rPr>
              <a:t>모드</a:t>
            </a:r>
            <a:r>
              <a:rPr lang="ko-KR" altLang="en-US" sz="1400" dirty="0"/>
              <a:t>로 이용해 주세요</a:t>
            </a:r>
            <a:r>
              <a:rPr lang="en-US" altLang="ko-KR" sz="1400" dirty="0"/>
              <a:t>.</a:t>
            </a:r>
            <a:endParaRPr lang="en-US" altLang="ko-KR" sz="1400" dirty="0">
              <a:latin typeface="+mn-ea"/>
              <a:cs typeface="Pretendard ExtraLight" panose="02000303000000020004" pitchFamily="50" charset="-127"/>
            </a:endParaRPr>
          </a:p>
        </p:txBody>
      </p:sp>
    </p:spTree>
    <p:extLst>
      <p:ext uri="{BB962C8B-B14F-4D97-AF65-F5344CB8AC3E}">
        <p14:creationId xmlns:p14="http://schemas.microsoft.com/office/powerpoint/2010/main" val="2030317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45141FC7-3F83-4463-BEF7-4A402C639F5D}"/>
              </a:ext>
            </a:extLst>
          </p:cNvPr>
          <p:cNvPicPr>
            <a:picLocks noChangeAspect="1"/>
          </p:cNvPicPr>
          <p:nvPr/>
        </p:nvPicPr>
        <p:blipFill>
          <a:blip r:embed="rId2"/>
          <a:stretch>
            <a:fillRect/>
          </a:stretch>
        </p:blipFill>
        <p:spPr>
          <a:xfrm>
            <a:off x="865187" y="1325067"/>
            <a:ext cx="10461625" cy="4124774"/>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60</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9478408" y="192421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5" name="그룹 4">
            <a:extLst>
              <a:ext uri="{FF2B5EF4-FFF2-40B4-BE49-F238E27FC236}">
                <a16:creationId xmlns:a16="http://schemas.microsoft.com/office/drawing/2014/main" id="{81281FA0-556A-4F81-A153-374BFCC10C07}"/>
              </a:ext>
            </a:extLst>
          </p:cNvPr>
          <p:cNvGrpSpPr/>
          <p:nvPr/>
        </p:nvGrpSpPr>
        <p:grpSpPr>
          <a:xfrm>
            <a:off x="1147887" y="2447256"/>
            <a:ext cx="9659813" cy="2685306"/>
            <a:chOff x="1147887" y="2447256"/>
            <a:chExt cx="9659813" cy="2685306"/>
          </a:xfrm>
        </p:grpSpPr>
        <p:sp>
          <p:nvSpPr>
            <p:cNvPr id="13" name="TextBox 12">
              <a:extLst>
                <a:ext uri="{FF2B5EF4-FFF2-40B4-BE49-F238E27FC236}">
                  <a16:creationId xmlns:a16="http://schemas.microsoft.com/office/drawing/2014/main" id="{532C3EB0-31D2-4963-A63E-87DB81116C16}"/>
                </a:ext>
              </a:extLst>
            </p:cNvPr>
            <p:cNvSpPr txBox="1"/>
            <p:nvPr/>
          </p:nvSpPr>
          <p:spPr>
            <a:xfrm>
              <a:off x="1511300" y="2871879"/>
              <a:ext cx="9296400" cy="2260683"/>
            </a:xfrm>
            <a:prstGeom prst="rect">
              <a:avLst/>
            </a:prstGeom>
            <a:noFill/>
          </p:spPr>
          <p:txBody>
            <a:bodyPr wrap="square" rtlCol="0">
              <a:spAutoFit/>
            </a:bodyPr>
            <a:lstStyle/>
            <a:p>
              <a:pPr algn="just">
                <a:lnSpc>
                  <a:spcPct val="150000"/>
                </a:lnSpc>
              </a:pPr>
              <a:r>
                <a:rPr lang="en-US" altLang="ko-KR" sz="1600" b="1" dirty="0">
                  <a:solidFill>
                    <a:srgbClr val="FF0000"/>
                  </a:solidFill>
                </a:rPr>
                <a:t>First, you should arrive at the airport at least three hours before your flight time. Then, go to the check-in counter of your airline to check your luggage and get your boarding pass. After that, you will go through security. After clearing security, go to one of the immigration counters and present your passport, visa, and boarding pass to get them verified. Then, go to the departure gate listed on your boarding pass. When the boarding of your flight is announced, follow the instructions from the gate agents and board the plane.</a:t>
              </a:r>
              <a:endParaRPr lang="ko-KR" altLang="en-US" sz="1600" b="1" dirty="0">
                <a:solidFill>
                  <a:srgbClr val="FF0000"/>
                </a:solidFill>
                <a:latin typeface="+mj-lt"/>
              </a:endParaRPr>
            </a:p>
          </p:txBody>
        </p:sp>
        <p:sp>
          <p:nvSpPr>
            <p:cNvPr id="12" name="TextBox 11">
              <a:extLst>
                <a:ext uri="{FF2B5EF4-FFF2-40B4-BE49-F238E27FC236}">
                  <a16:creationId xmlns:a16="http://schemas.microsoft.com/office/drawing/2014/main" id="{E1CD582A-57A0-47F8-8E28-7CB00F022E9F}"/>
                </a:ext>
              </a:extLst>
            </p:cNvPr>
            <p:cNvSpPr txBox="1"/>
            <p:nvPr/>
          </p:nvSpPr>
          <p:spPr>
            <a:xfrm>
              <a:off x="1147887" y="2447256"/>
              <a:ext cx="1313961" cy="341568"/>
            </a:xfrm>
            <a:prstGeom prst="rect">
              <a:avLst/>
            </a:prstGeom>
            <a:noFill/>
          </p:spPr>
          <p:txBody>
            <a:bodyPr wrap="square" rtlCol="0">
              <a:spAutoFit/>
            </a:bodyPr>
            <a:lstStyle/>
            <a:p>
              <a:pPr>
                <a:lnSpc>
                  <a:spcPct val="130000"/>
                </a:lnSpc>
              </a:pPr>
              <a:r>
                <a:rPr lang="en-US" altLang="ko-KR" sz="1400" b="1" dirty="0">
                  <a:solidFill>
                    <a:srgbClr val="FF0000"/>
                  </a:solidFill>
                  <a:latin typeface="+mj-lt"/>
                </a:rPr>
                <a:t>&lt;</a:t>
              </a:r>
              <a:r>
                <a:rPr lang="ko-KR" altLang="en-US" sz="1400" b="1" dirty="0">
                  <a:solidFill>
                    <a:srgbClr val="FF0000"/>
                  </a:solidFill>
                  <a:latin typeface="+mj-lt"/>
                </a:rPr>
                <a:t>예시 정답</a:t>
              </a:r>
              <a:r>
                <a:rPr lang="en-US" altLang="ko-KR" sz="1400" b="1" dirty="0">
                  <a:solidFill>
                    <a:srgbClr val="FF0000"/>
                  </a:solidFill>
                  <a:latin typeface="+mj-lt"/>
                </a:rPr>
                <a:t>&gt;</a:t>
              </a:r>
              <a:endParaRPr lang="ko-KR" altLang="en-US" sz="1400" b="1" dirty="0">
                <a:solidFill>
                  <a:srgbClr val="FF0000"/>
                </a:solidFill>
                <a:latin typeface="+mj-lt"/>
              </a:endParaRPr>
            </a:p>
          </p:txBody>
        </p:sp>
      </p:grpSp>
      <p:sp>
        <p:nvSpPr>
          <p:cNvPr id="11" name="제목 1">
            <a:extLst>
              <a:ext uri="{FF2B5EF4-FFF2-40B4-BE49-F238E27FC236}">
                <a16:creationId xmlns:a16="http://schemas.microsoft.com/office/drawing/2014/main" id="{685F4604-8441-402E-B309-CB645617D54D}"/>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8607264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7364C-DBF3-51AD-81BC-CC80B871AFFA}"/>
            </a:ext>
          </a:extLst>
        </p:cNvPr>
        <p:cNvGrpSpPr/>
        <p:nvPr/>
      </p:nvGrpSpPr>
      <p:grpSpPr>
        <a:xfrm>
          <a:off x="0" y="0"/>
          <a:ext cx="0" cy="0"/>
          <a:chOff x="0" y="0"/>
          <a:chExt cx="0" cy="0"/>
        </a:xfrm>
      </p:grpSpPr>
      <p:pic>
        <p:nvPicPr>
          <p:cNvPr id="3" name="그림 2">
            <a:extLst>
              <a:ext uri="{FF2B5EF4-FFF2-40B4-BE49-F238E27FC236}">
                <a16:creationId xmlns:a16="http://schemas.microsoft.com/office/drawing/2014/main" id="{D0EBBDBA-0FB4-4FD4-A783-C6E1A133D5E5}"/>
              </a:ext>
            </a:extLst>
          </p:cNvPr>
          <p:cNvPicPr>
            <a:picLocks noChangeAspect="1"/>
          </p:cNvPicPr>
          <p:nvPr/>
        </p:nvPicPr>
        <p:blipFill>
          <a:blip r:embed="rId2"/>
          <a:stretch>
            <a:fillRect/>
          </a:stretch>
        </p:blipFill>
        <p:spPr>
          <a:xfrm>
            <a:off x="759459" y="1840013"/>
            <a:ext cx="10673081" cy="2870993"/>
          </a:xfrm>
          <a:prstGeom prst="rect">
            <a:avLst/>
          </a:prstGeom>
        </p:spPr>
      </p:pic>
      <p:sp>
        <p:nvSpPr>
          <p:cNvPr id="8" name="모서리가 둥근 직사각형 14">
            <a:extLst>
              <a:ext uri="{FF2B5EF4-FFF2-40B4-BE49-F238E27FC236}">
                <a16:creationId xmlns:a16="http://schemas.microsoft.com/office/drawing/2014/main" id="{506E2EB7-3C19-547C-8C39-3AB1544C0D27}"/>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60</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D2854E7F-AFAF-01EB-A987-59384936F75E}"/>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2BA289B2-B390-060E-8B58-31FC397FD898}"/>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6" name="제목 1">
            <a:extLst>
              <a:ext uri="{FF2B5EF4-FFF2-40B4-BE49-F238E27FC236}">
                <a16:creationId xmlns:a16="http://schemas.microsoft.com/office/drawing/2014/main" id="{21AAB186-DE20-4B8E-9B5C-8AA801967FC7}"/>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2168493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8EA2557B-3C4E-481E-B4B9-94A2889A8995}"/>
              </a:ext>
            </a:extLst>
          </p:cNvPr>
          <p:cNvPicPr>
            <a:picLocks noChangeAspect="1"/>
          </p:cNvPicPr>
          <p:nvPr/>
        </p:nvPicPr>
        <p:blipFill>
          <a:blip r:embed="rId6"/>
          <a:stretch>
            <a:fillRect/>
          </a:stretch>
        </p:blipFill>
        <p:spPr>
          <a:xfrm>
            <a:off x="533956" y="1728299"/>
            <a:ext cx="11124088" cy="3389907"/>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61</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1" name="타원 10">
            <a:extLst>
              <a:ext uri="{FF2B5EF4-FFF2-40B4-BE49-F238E27FC236}">
                <a16:creationId xmlns:a16="http://schemas.microsoft.com/office/drawing/2014/main" id="{F625308B-3A52-4E15-B898-7DD8D0E601C9}"/>
              </a:ext>
            </a:extLst>
          </p:cNvPr>
          <p:cNvSpPr/>
          <p:nvPr/>
        </p:nvSpPr>
        <p:spPr>
          <a:xfrm>
            <a:off x="9082200" y="3075860"/>
            <a:ext cx="350109" cy="350109"/>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a:p>
        </p:txBody>
      </p:sp>
      <p:sp>
        <p:nvSpPr>
          <p:cNvPr id="12" name="타원 11">
            <a:extLst>
              <a:ext uri="{FF2B5EF4-FFF2-40B4-BE49-F238E27FC236}">
                <a16:creationId xmlns:a16="http://schemas.microsoft.com/office/drawing/2014/main" id="{BFDA859C-87E9-4C9A-BBC8-7B23A6D6222A}"/>
              </a:ext>
            </a:extLst>
          </p:cNvPr>
          <p:cNvSpPr/>
          <p:nvPr/>
        </p:nvSpPr>
        <p:spPr>
          <a:xfrm>
            <a:off x="1747963" y="4190025"/>
            <a:ext cx="350109" cy="350109"/>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a:p>
        </p:txBody>
      </p:sp>
      <p:sp>
        <p:nvSpPr>
          <p:cNvPr id="13" name="직사각형 12">
            <a:extLst>
              <a:ext uri="{FF2B5EF4-FFF2-40B4-BE49-F238E27FC236}">
                <a16:creationId xmlns:a16="http://schemas.microsoft.com/office/drawing/2014/main" id="{CE73D3A5-89B1-4B1B-96E8-3B9213886962}"/>
              </a:ext>
            </a:extLst>
          </p:cNvPr>
          <p:cNvSpPr/>
          <p:nvPr/>
        </p:nvSpPr>
        <p:spPr>
          <a:xfrm>
            <a:off x="5479256" y="1061052"/>
            <a:ext cx="326231" cy="3405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TextBox 13">
            <a:hlinkClick r:id="rId7" action="ppaction://hlinksldjump"/>
            <a:extLst>
              <a:ext uri="{FF2B5EF4-FFF2-40B4-BE49-F238E27FC236}">
                <a16:creationId xmlns:a16="http://schemas.microsoft.com/office/drawing/2014/main" id="{36175F6E-31AA-409E-A3C5-C3F76916BB7B}"/>
              </a:ext>
            </a:extLst>
          </p:cNvPr>
          <p:cNvSpPr txBox="1"/>
          <p:nvPr/>
        </p:nvSpPr>
        <p:spPr>
          <a:xfrm>
            <a:off x="9830855" y="2688368"/>
            <a:ext cx="72492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sp>
        <p:nvSpPr>
          <p:cNvPr id="15" name="TextBox 14">
            <a:extLst>
              <a:ext uri="{FF2B5EF4-FFF2-40B4-BE49-F238E27FC236}">
                <a16:creationId xmlns:a16="http://schemas.microsoft.com/office/drawing/2014/main" id="{981641C1-0C30-42D9-985C-27D2EDF198C8}"/>
              </a:ext>
            </a:extLst>
          </p:cNvPr>
          <p:cNvSpPr txBox="1"/>
          <p:nvPr/>
        </p:nvSpPr>
        <p:spPr>
          <a:xfrm>
            <a:off x="10681690" y="2682621"/>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6" name="TextBox 15">
            <a:hlinkClick r:id="rId8" action="ppaction://hlinksldjump"/>
            <a:extLst>
              <a:ext uri="{FF2B5EF4-FFF2-40B4-BE49-F238E27FC236}">
                <a16:creationId xmlns:a16="http://schemas.microsoft.com/office/drawing/2014/main" id="{6944CDCA-01E3-4B3C-B73C-7B436C466822}"/>
              </a:ext>
            </a:extLst>
          </p:cNvPr>
          <p:cNvSpPr txBox="1"/>
          <p:nvPr/>
        </p:nvSpPr>
        <p:spPr>
          <a:xfrm>
            <a:off x="6804571" y="3746500"/>
            <a:ext cx="72492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sp>
        <p:nvSpPr>
          <p:cNvPr id="17" name="TextBox 16">
            <a:extLst>
              <a:ext uri="{FF2B5EF4-FFF2-40B4-BE49-F238E27FC236}">
                <a16:creationId xmlns:a16="http://schemas.microsoft.com/office/drawing/2014/main" id="{EA91B466-A19E-44CD-A627-457E8275B5BB}"/>
              </a:ext>
            </a:extLst>
          </p:cNvPr>
          <p:cNvSpPr txBox="1"/>
          <p:nvPr/>
        </p:nvSpPr>
        <p:spPr>
          <a:xfrm>
            <a:off x="7655406" y="374075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pic>
        <p:nvPicPr>
          <p:cNvPr id="4" name="P2L3_61p_Check Up_A1">
            <a:hlinkClick r:id="" action="ppaction://media"/>
            <a:extLst>
              <a:ext uri="{FF2B5EF4-FFF2-40B4-BE49-F238E27FC236}">
                <a16:creationId xmlns:a16="http://schemas.microsoft.com/office/drawing/2014/main" id="{4854232E-4EB4-4983-A600-B4026F71F1CB}"/>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257254" y="2586040"/>
            <a:ext cx="475200" cy="475200"/>
          </a:xfrm>
          <a:prstGeom prst="rect">
            <a:avLst/>
          </a:prstGeom>
        </p:spPr>
      </p:pic>
      <p:pic>
        <p:nvPicPr>
          <p:cNvPr id="6" name="P2L3_61p_Check Up_A2">
            <a:hlinkClick r:id="" action="ppaction://media"/>
            <a:extLst>
              <a:ext uri="{FF2B5EF4-FFF2-40B4-BE49-F238E27FC236}">
                <a16:creationId xmlns:a16="http://schemas.microsoft.com/office/drawing/2014/main" id="{A402CAAC-6A03-4243-8E2B-E09079745FDF}"/>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6232018" y="3668737"/>
            <a:ext cx="475200" cy="475200"/>
          </a:xfrm>
          <a:prstGeom prst="rect">
            <a:avLst/>
          </a:prstGeom>
        </p:spPr>
      </p:pic>
      <p:sp>
        <p:nvSpPr>
          <p:cNvPr id="18" name="제목 1">
            <a:extLst>
              <a:ext uri="{FF2B5EF4-FFF2-40B4-BE49-F238E27FC236}">
                <a16:creationId xmlns:a16="http://schemas.microsoft.com/office/drawing/2014/main" id="{CBCFFECB-60FF-487C-ABA8-80A9C092F8BF}"/>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29151287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17"/>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8113" fill="hold"/>
                                        <p:tgtEl>
                                          <p:spTgt spid="4"/>
                                        </p:tgtEl>
                                      </p:cBhvr>
                                    </p:cmd>
                                  </p:childTnLst>
                                </p:cTn>
                              </p:par>
                            </p:childTnLst>
                          </p:cTn>
                        </p:par>
                      </p:childTnLst>
                    </p:cTn>
                  </p:par>
                </p:childTnLst>
              </p:cTn>
              <p:nextCondLst>
                <p:cond evt="onClick" delay="0">
                  <p:tgtEl>
                    <p:spTgt spid="4"/>
                  </p:tgtEl>
                </p:cond>
              </p:nextCondLst>
            </p:seq>
            <p:audio>
              <p:cMediaNode vol="80000">
                <p:cTn id="17" fill="hold" display="0">
                  <p:stCondLst>
                    <p:cond delay="indefinite"/>
                  </p:stCondLst>
                  <p:endCondLst>
                    <p:cond evt="onStopAudio" delay="0">
                      <p:tgtEl>
                        <p:sldTgt/>
                      </p:tgtEl>
                    </p:cond>
                  </p:endCondLst>
                </p:cTn>
                <p:tgtEl>
                  <p:spTgt spid="4"/>
                </p:tgtEl>
              </p:cMediaNode>
            </p:audio>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43081" fill="hold"/>
                                        <p:tgtEl>
                                          <p:spTgt spid="6"/>
                                        </p:tgtEl>
                                      </p:cBhvr>
                                    </p:cmd>
                                  </p:childTnLst>
                                </p:cTn>
                              </p:par>
                            </p:childTnLst>
                          </p:cTn>
                        </p:par>
                      </p:childTnLst>
                    </p:cTn>
                  </p:par>
                </p:childTnLst>
              </p:cTn>
              <p:nextCondLst>
                <p:cond evt="onClick" delay="0">
                  <p:tgtEl>
                    <p:spTgt spid="6"/>
                  </p:tgtEl>
                </p:cond>
              </p:nextCondLst>
            </p:seq>
            <p:audio>
              <p:cMediaNode vol="80000">
                <p:cTn id="23" fill="hold" display="0">
                  <p:stCondLst>
                    <p:cond delay="indefinite"/>
                  </p:stCondLst>
                  <p:endCondLst>
                    <p:cond evt="onStopAudio" delay="0">
                      <p:tgtEl>
                        <p:sldTgt/>
                      </p:tgtEl>
                    </p:cond>
                  </p:endCondLst>
                </p:cTn>
                <p:tgtEl>
                  <p:spTgt spid="6"/>
                </p:tgtEl>
              </p:cMediaNode>
            </p:audio>
          </p:childTnLst>
        </p:cTn>
      </p:par>
    </p:tnLst>
    <p:bldLst>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50B2ABD9-E753-4AF1-94D7-1AE1FC83C010}"/>
              </a:ext>
            </a:extLst>
          </p:cNvPr>
          <p:cNvPicPr>
            <a:picLocks noChangeAspect="1"/>
          </p:cNvPicPr>
          <p:nvPr/>
        </p:nvPicPr>
        <p:blipFill>
          <a:blip r:embed="rId2"/>
          <a:stretch>
            <a:fillRect/>
          </a:stretch>
        </p:blipFill>
        <p:spPr>
          <a:xfrm>
            <a:off x="455294" y="1288833"/>
            <a:ext cx="11281412" cy="4261045"/>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61</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6971497" y="1336309"/>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6" name="그룹 5">
            <a:extLst>
              <a:ext uri="{FF2B5EF4-FFF2-40B4-BE49-F238E27FC236}">
                <a16:creationId xmlns:a16="http://schemas.microsoft.com/office/drawing/2014/main" id="{B32F80BC-8A44-4D16-BA7F-8B6257DF6B93}"/>
              </a:ext>
            </a:extLst>
          </p:cNvPr>
          <p:cNvGrpSpPr/>
          <p:nvPr/>
        </p:nvGrpSpPr>
        <p:grpSpPr>
          <a:xfrm>
            <a:off x="8086334" y="1812319"/>
            <a:ext cx="373696" cy="2139524"/>
            <a:chOff x="8086334" y="1812319"/>
            <a:chExt cx="373696" cy="2139524"/>
          </a:xfrm>
        </p:grpSpPr>
        <p:sp>
          <p:nvSpPr>
            <p:cNvPr id="11" name="TextBox 10">
              <a:extLst>
                <a:ext uri="{FF2B5EF4-FFF2-40B4-BE49-F238E27FC236}">
                  <a16:creationId xmlns:a16="http://schemas.microsoft.com/office/drawing/2014/main" id="{D1974206-0918-4D3F-A51C-E912CC47618A}"/>
                </a:ext>
              </a:extLst>
            </p:cNvPr>
            <p:cNvSpPr txBox="1"/>
            <p:nvPr/>
          </p:nvSpPr>
          <p:spPr>
            <a:xfrm>
              <a:off x="8099034" y="2252808"/>
              <a:ext cx="360996" cy="430887"/>
            </a:xfrm>
            <a:prstGeom prst="rect">
              <a:avLst/>
            </a:prstGeom>
            <a:noFill/>
          </p:spPr>
          <p:txBody>
            <a:bodyPr wrap="none" rtlCol="0">
              <a:spAutoFit/>
            </a:bodyPr>
            <a:lstStyle/>
            <a:p>
              <a:r>
                <a:rPr lang="en-US" altLang="ko-KR" sz="2200" b="1" dirty="0">
                  <a:solidFill>
                    <a:srgbClr val="FF0000"/>
                  </a:solidFill>
                </a:rPr>
                <a:t>b</a:t>
              </a:r>
              <a:endParaRPr lang="ko-KR" altLang="en-US" sz="2200" b="1" dirty="0">
                <a:solidFill>
                  <a:srgbClr val="FF0000"/>
                </a:solidFill>
              </a:endParaRPr>
            </a:p>
          </p:txBody>
        </p:sp>
        <p:sp>
          <p:nvSpPr>
            <p:cNvPr id="12" name="TextBox 11">
              <a:extLst>
                <a:ext uri="{FF2B5EF4-FFF2-40B4-BE49-F238E27FC236}">
                  <a16:creationId xmlns:a16="http://schemas.microsoft.com/office/drawing/2014/main" id="{2A4806E0-E28E-4B09-93C9-D789659DC3D5}"/>
                </a:ext>
              </a:extLst>
            </p:cNvPr>
            <p:cNvSpPr txBox="1"/>
            <p:nvPr/>
          </p:nvSpPr>
          <p:spPr>
            <a:xfrm>
              <a:off x="8098013" y="2658506"/>
              <a:ext cx="322524" cy="430887"/>
            </a:xfrm>
            <a:prstGeom prst="rect">
              <a:avLst/>
            </a:prstGeom>
            <a:noFill/>
          </p:spPr>
          <p:txBody>
            <a:bodyPr wrap="none" rtlCol="0">
              <a:spAutoFit/>
            </a:bodyPr>
            <a:lstStyle/>
            <a:p>
              <a:r>
                <a:rPr lang="en-US" altLang="ko-KR" sz="2200" b="1" dirty="0">
                  <a:solidFill>
                    <a:srgbClr val="FF0000"/>
                  </a:solidFill>
                </a:rPr>
                <a:t>c</a:t>
              </a:r>
              <a:endParaRPr lang="ko-KR" altLang="en-US" sz="2200" b="1" dirty="0">
                <a:solidFill>
                  <a:srgbClr val="FF0000"/>
                </a:solidFill>
              </a:endParaRPr>
            </a:p>
          </p:txBody>
        </p:sp>
        <p:sp>
          <p:nvSpPr>
            <p:cNvPr id="13" name="TextBox 12">
              <a:extLst>
                <a:ext uri="{FF2B5EF4-FFF2-40B4-BE49-F238E27FC236}">
                  <a16:creationId xmlns:a16="http://schemas.microsoft.com/office/drawing/2014/main" id="{A5C50DBE-1ACD-4B98-B58A-BD97F7071F84}"/>
                </a:ext>
              </a:extLst>
            </p:cNvPr>
            <p:cNvSpPr txBox="1"/>
            <p:nvPr/>
          </p:nvSpPr>
          <p:spPr>
            <a:xfrm>
              <a:off x="8094948" y="3089393"/>
              <a:ext cx="340158" cy="430887"/>
            </a:xfrm>
            <a:prstGeom prst="rect">
              <a:avLst/>
            </a:prstGeom>
            <a:noFill/>
          </p:spPr>
          <p:txBody>
            <a:bodyPr wrap="none" rtlCol="0">
              <a:spAutoFit/>
            </a:bodyPr>
            <a:lstStyle/>
            <a:p>
              <a:r>
                <a:rPr lang="en-US" altLang="ko-KR" sz="2200" b="1" dirty="0">
                  <a:solidFill>
                    <a:srgbClr val="FF0000"/>
                  </a:solidFill>
                </a:rPr>
                <a:t>e</a:t>
              </a:r>
              <a:endParaRPr lang="ko-KR" altLang="en-US" sz="2200" b="1" dirty="0">
                <a:solidFill>
                  <a:srgbClr val="FF0000"/>
                </a:solidFill>
              </a:endParaRPr>
            </a:p>
          </p:txBody>
        </p:sp>
        <p:sp>
          <p:nvSpPr>
            <p:cNvPr id="16" name="TextBox 15">
              <a:extLst>
                <a:ext uri="{FF2B5EF4-FFF2-40B4-BE49-F238E27FC236}">
                  <a16:creationId xmlns:a16="http://schemas.microsoft.com/office/drawing/2014/main" id="{EE9674F4-CE96-4AC0-926D-C4A4540A3F9F}"/>
                </a:ext>
              </a:extLst>
            </p:cNvPr>
            <p:cNvSpPr txBox="1"/>
            <p:nvPr/>
          </p:nvSpPr>
          <p:spPr>
            <a:xfrm>
              <a:off x="8107648" y="3520956"/>
              <a:ext cx="338554" cy="430887"/>
            </a:xfrm>
            <a:prstGeom prst="rect">
              <a:avLst/>
            </a:prstGeom>
            <a:noFill/>
          </p:spPr>
          <p:txBody>
            <a:bodyPr wrap="none" rtlCol="0">
              <a:spAutoFit/>
            </a:bodyPr>
            <a:lstStyle/>
            <a:p>
              <a:r>
                <a:rPr lang="en-US" altLang="ko-KR" sz="2200" b="1" dirty="0">
                  <a:solidFill>
                    <a:srgbClr val="FF0000"/>
                  </a:solidFill>
                </a:rPr>
                <a:t>a</a:t>
              </a:r>
              <a:endParaRPr lang="ko-KR" altLang="en-US" sz="2200" b="1" dirty="0">
                <a:solidFill>
                  <a:srgbClr val="FF0000"/>
                </a:solidFill>
              </a:endParaRPr>
            </a:p>
          </p:txBody>
        </p:sp>
        <p:sp>
          <p:nvSpPr>
            <p:cNvPr id="18" name="TextBox 17">
              <a:extLst>
                <a:ext uri="{FF2B5EF4-FFF2-40B4-BE49-F238E27FC236}">
                  <a16:creationId xmlns:a16="http://schemas.microsoft.com/office/drawing/2014/main" id="{9E6758EF-E719-4A69-A3AA-3213AFE35175}"/>
                </a:ext>
              </a:extLst>
            </p:cNvPr>
            <p:cNvSpPr txBox="1"/>
            <p:nvPr/>
          </p:nvSpPr>
          <p:spPr>
            <a:xfrm>
              <a:off x="8086334" y="1812319"/>
              <a:ext cx="360996" cy="430887"/>
            </a:xfrm>
            <a:prstGeom prst="rect">
              <a:avLst/>
            </a:prstGeom>
            <a:noFill/>
          </p:spPr>
          <p:txBody>
            <a:bodyPr wrap="none" rtlCol="0">
              <a:spAutoFit/>
            </a:bodyPr>
            <a:lstStyle/>
            <a:p>
              <a:r>
                <a:rPr lang="en-US" altLang="ko-KR" sz="2200" b="1" dirty="0">
                  <a:solidFill>
                    <a:srgbClr val="FF0000"/>
                  </a:solidFill>
                </a:rPr>
                <a:t>d</a:t>
              </a:r>
              <a:endParaRPr lang="ko-KR" altLang="en-US" sz="2200" b="1" dirty="0">
                <a:solidFill>
                  <a:srgbClr val="FF0000"/>
                </a:solidFill>
              </a:endParaRPr>
            </a:p>
          </p:txBody>
        </p:sp>
      </p:grpSp>
      <p:sp>
        <p:nvSpPr>
          <p:cNvPr id="14" name="제목 1">
            <a:extLst>
              <a:ext uri="{FF2B5EF4-FFF2-40B4-BE49-F238E27FC236}">
                <a16:creationId xmlns:a16="http://schemas.microsoft.com/office/drawing/2014/main" id="{FAEDF10F-2893-443B-A700-2AC10014AF25}"/>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30561282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B8837AC5-3D2C-4F4E-B287-D6AC97FE89AC}"/>
              </a:ext>
            </a:extLst>
          </p:cNvPr>
          <p:cNvPicPr>
            <a:picLocks noChangeAspect="1"/>
          </p:cNvPicPr>
          <p:nvPr/>
        </p:nvPicPr>
        <p:blipFill>
          <a:blip r:embed="rId2"/>
          <a:stretch>
            <a:fillRect/>
          </a:stretch>
        </p:blipFill>
        <p:spPr>
          <a:xfrm>
            <a:off x="479104" y="1293987"/>
            <a:ext cx="11233792" cy="4270025"/>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61</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187907" y="137956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7" name="그룹 6">
            <a:extLst>
              <a:ext uri="{FF2B5EF4-FFF2-40B4-BE49-F238E27FC236}">
                <a16:creationId xmlns:a16="http://schemas.microsoft.com/office/drawing/2014/main" id="{F7213C09-FF03-496E-9163-A469E8A7EA9D}"/>
              </a:ext>
            </a:extLst>
          </p:cNvPr>
          <p:cNvGrpSpPr/>
          <p:nvPr/>
        </p:nvGrpSpPr>
        <p:grpSpPr>
          <a:xfrm>
            <a:off x="6405240" y="2623545"/>
            <a:ext cx="2482361" cy="2523636"/>
            <a:chOff x="6405240" y="2623545"/>
            <a:chExt cx="2482361" cy="2523636"/>
          </a:xfrm>
        </p:grpSpPr>
        <p:sp>
          <p:nvSpPr>
            <p:cNvPr id="5" name="TextBox 4">
              <a:extLst>
                <a:ext uri="{FF2B5EF4-FFF2-40B4-BE49-F238E27FC236}">
                  <a16:creationId xmlns:a16="http://schemas.microsoft.com/office/drawing/2014/main" id="{802738DC-2BA4-4B32-8F8D-5C386427D843}"/>
                </a:ext>
              </a:extLst>
            </p:cNvPr>
            <p:cNvSpPr txBox="1"/>
            <p:nvPr/>
          </p:nvSpPr>
          <p:spPr>
            <a:xfrm>
              <a:off x="7169194" y="3068100"/>
              <a:ext cx="1156677" cy="369332"/>
            </a:xfrm>
            <a:prstGeom prst="rect">
              <a:avLst/>
            </a:prstGeom>
            <a:noFill/>
          </p:spPr>
          <p:txBody>
            <a:bodyPr wrap="square" rtlCol="0">
              <a:spAutoFit/>
            </a:bodyPr>
            <a:lstStyle/>
            <a:p>
              <a:r>
                <a:rPr lang="en-US" altLang="ko-KR" sz="1800" b="1" i="0" u="none" strike="noStrike" baseline="0" dirty="0">
                  <a:solidFill>
                    <a:srgbClr val="FF0000"/>
                  </a:solidFill>
                  <a:latin typeface="+mj-lt"/>
                </a:rPr>
                <a:t>take</a:t>
              </a:r>
              <a:endParaRPr lang="ko-KR" altLang="en-US" b="1" dirty="0">
                <a:solidFill>
                  <a:srgbClr val="FF0000"/>
                </a:solidFill>
                <a:latin typeface="+mj-lt"/>
              </a:endParaRPr>
            </a:p>
          </p:txBody>
        </p:sp>
        <p:sp>
          <p:nvSpPr>
            <p:cNvPr id="12" name="TextBox 11">
              <a:extLst>
                <a:ext uri="{FF2B5EF4-FFF2-40B4-BE49-F238E27FC236}">
                  <a16:creationId xmlns:a16="http://schemas.microsoft.com/office/drawing/2014/main" id="{5726A5D8-A13F-4C97-B7C0-D839A68BC9AE}"/>
                </a:ext>
              </a:extLst>
            </p:cNvPr>
            <p:cNvSpPr txBox="1"/>
            <p:nvPr/>
          </p:nvSpPr>
          <p:spPr>
            <a:xfrm>
              <a:off x="7016794" y="2623545"/>
              <a:ext cx="1296377" cy="369332"/>
            </a:xfrm>
            <a:prstGeom prst="rect">
              <a:avLst/>
            </a:prstGeom>
            <a:noFill/>
          </p:spPr>
          <p:txBody>
            <a:bodyPr wrap="square" rtlCol="0">
              <a:spAutoFit/>
            </a:bodyPr>
            <a:lstStyle/>
            <a:p>
              <a:r>
                <a:rPr lang="en-US" altLang="ko-KR" sz="1800" b="1" i="0" u="none" strike="noStrike" baseline="0" dirty="0">
                  <a:solidFill>
                    <a:srgbClr val="FF0000"/>
                  </a:solidFill>
                  <a:latin typeface="+mj-lt"/>
                </a:rPr>
                <a:t>pass[go]</a:t>
              </a:r>
              <a:endParaRPr lang="ko-KR" altLang="en-US" b="1" dirty="0">
                <a:solidFill>
                  <a:srgbClr val="FF0000"/>
                </a:solidFill>
                <a:latin typeface="+mj-lt"/>
              </a:endParaRPr>
            </a:p>
          </p:txBody>
        </p:sp>
        <p:sp>
          <p:nvSpPr>
            <p:cNvPr id="14" name="TextBox 13">
              <a:extLst>
                <a:ext uri="{FF2B5EF4-FFF2-40B4-BE49-F238E27FC236}">
                  <a16:creationId xmlns:a16="http://schemas.microsoft.com/office/drawing/2014/main" id="{A36D793C-0B97-468C-8CCD-C36E8FB59754}"/>
                </a:ext>
              </a:extLst>
            </p:cNvPr>
            <p:cNvSpPr txBox="1"/>
            <p:nvPr/>
          </p:nvSpPr>
          <p:spPr>
            <a:xfrm>
              <a:off x="7730924" y="3490400"/>
              <a:ext cx="1156677" cy="369332"/>
            </a:xfrm>
            <a:prstGeom prst="rect">
              <a:avLst/>
            </a:prstGeom>
            <a:noFill/>
          </p:spPr>
          <p:txBody>
            <a:bodyPr wrap="square" rtlCol="0">
              <a:spAutoFit/>
            </a:bodyPr>
            <a:lstStyle/>
            <a:p>
              <a:r>
                <a:rPr lang="en-US" altLang="ko-KR" sz="1800" b="1" i="0" u="none" strike="noStrike" baseline="0" dirty="0">
                  <a:solidFill>
                    <a:srgbClr val="FF0000"/>
                  </a:solidFill>
                  <a:latin typeface="+mj-lt"/>
                </a:rPr>
                <a:t>remove</a:t>
              </a:r>
              <a:endParaRPr lang="ko-KR" altLang="en-US" b="1" dirty="0">
                <a:solidFill>
                  <a:srgbClr val="FF0000"/>
                </a:solidFill>
                <a:latin typeface="+mj-lt"/>
              </a:endParaRPr>
            </a:p>
          </p:txBody>
        </p:sp>
        <p:sp>
          <p:nvSpPr>
            <p:cNvPr id="16" name="TextBox 15">
              <a:extLst>
                <a:ext uri="{FF2B5EF4-FFF2-40B4-BE49-F238E27FC236}">
                  <a16:creationId xmlns:a16="http://schemas.microsoft.com/office/drawing/2014/main" id="{3C81CDFC-C2B7-475A-9457-533B4495C450}"/>
                </a:ext>
              </a:extLst>
            </p:cNvPr>
            <p:cNvSpPr txBox="1"/>
            <p:nvPr/>
          </p:nvSpPr>
          <p:spPr>
            <a:xfrm>
              <a:off x="6405240" y="4777849"/>
              <a:ext cx="1220177" cy="369332"/>
            </a:xfrm>
            <a:prstGeom prst="rect">
              <a:avLst/>
            </a:prstGeom>
            <a:noFill/>
          </p:spPr>
          <p:txBody>
            <a:bodyPr wrap="square" rtlCol="0">
              <a:spAutoFit/>
            </a:bodyPr>
            <a:lstStyle/>
            <a:p>
              <a:r>
                <a:rPr lang="en-US" altLang="ko-KR" sz="1800" b="1" i="0" u="none" strike="noStrike" baseline="0" dirty="0">
                  <a:solidFill>
                    <a:srgbClr val="FF0000"/>
                  </a:solidFill>
                  <a:latin typeface="+mj-lt"/>
                </a:rPr>
                <a:t>put[place]</a:t>
              </a:r>
              <a:endParaRPr lang="ko-KR" altLang="en-US" b="1" dirty="0">
                <a:solidFill>
                  <a:srgbClr val="FF0000"/>
                </a:solidFill>
                <a:latin typeface="+mj-lt"/>
              </a:endParaRPr>
            </a:p>
          </p:txBody>
        </p:sp>
      </p:grpSp>
      <p:sp>
        <p:nvSpPr>
          <p:cNvPr id="13" name="제목 1">
            <a:extLst>
              <a:ext uri="{FF2B5EF4-FFF2-40B4-BE49-F238E27FC236}">
                <a16:creationId xmlns:a16="http://schemas.microsoft.com/office/drawing/2014/main" id="{3EE593C0-4E97-4515-99F6-9C50DAB016A4}"/>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16242374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B3020AB-4AB2-4457-8C76-ABD193F50377}"/>
              </a:ext>
            </a:extLst>
          </p:cNvPr>
          <p:cNvSpPr>
            <a:spLocks noGrp="1"/>
          </p:cNvSpPr>
          <p:nvPr>
            <p:ph type="ctrTitle"/>
          </p:nvPr>
        </p:nvSpPr>
        <p:spPr>
          <a:xfrm>
            <a:off x="1524000" y="1227138"/>
            <a:ext cx="9144000" cy="2387600"/>
          </a:xfrm>
        </p:spPr>
        <p:txBody>
          <a:bodyPr/>
          <a:lstStyle/>
          <a:p>
            <a:r>
              <a:rPr lang="en-US" altLang="ko-KR" b="1" dirty="0">
                <a:latin typeface="Calibri" panose="020F0502020204030204" pitchFamily="34" charset="0"/>
                <a:cs typeface="Calibri" panose="020F0502020204030204" pitchFamily="34" charset="0"/>
              </a:rPr>
              <a:t>Script</a:t>
            </a:r>
            <a:endParaRPr lang="ko-KR"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4903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451243" y="500376"/>
            <a:ext cx="11289513" cy="5544146"/>
          </a:xfrm>
          <a:prstGeom prst="rect">
            <a:avLst/>
          </a:prstGeom>
          <a:noFill/>
        </p:spPr>
        <p:txBody>
          <a:bodyPr wrap="square" rtlCol="0">
            <a:spAutoFit/>
          </a:bodyPr>
          <a:lstStyle/>
          <a:p>
            <a:pPr>
              <a:lnSpc>
                <a:spcPct val="200000"/>
              </a:lnSpc>
            </a:pPr>
            <a:r>
              <a:rPr lang="en-US" altLang="ko-KR" b="1" dirty="0"/>
              <a:t>W: </a:t>
            </a:r>
            <a:r>
              <a:rPr lang="en-US" altLang="ko-KR" dirty="0"/>
              <a:t>Good morning, sir. Your ticket and passport, please.</a:t>
            </a:r>
          </a:p>
          <a:p>
            <a:pPr>
              <a:lnSpc>
                <a:spcPct val="200000"/>
              </a:lnSpc>
            </a:pPr>
            <a:r>
              <a:rPr lang="en-US" altLang="ko-KR" b="1" dirty="0"/>
              <a:t>M: </a:t>
            </a:r>
            <a:r>
              <a:rPr lang="en-US" altLang="ko-KR" dirty="0"/>
              <a:t>Here you are.</a:t>
            </a:r>
          </a:p>
          <a:p>
            <a:pPr>
              <a:lnSpc>
                <a:spcPct val="200000"/>
              </a:lnSpc>
            </a:pPr>
            <a:r>
              <a:rPr lang="en-US" altLang="ko-KR" b="1" dirty="0"/>
              <a:t>W: </a:t>
            </a:r>
            <a:r>
              <a:rPr lang="en-US" altLang="ko-KR" dirty="0"/>
              <a:t>Are you going to Los Angeles?</a:t>
            </a:r>
          </a:p>
          <a:p>
            <a:pPr>
              <a:lnSpc>
                <a:spcPct val="200000"/>
              </a:lnSpc>
            </a:pPr>
            <a:r>
              <a:rPr lang="en-US" altLang="ko-KR" b="1" dirty="0"/>
              <a:t>M: </a:t>
            </a:r>
            <a:r>
              <a:rPr lang="en-US" altLang="ko-KR" dirty="0"/>
              <a:t>That’s right.</a:t>
            </a:r>
          </a:p>
          <a:p>
            <a:pPr>
              <a:lnSpc>
                <a:spcPct val="200000"/>
              </a:lnSpc>
            </a:pPr>
            <a:r>
              <a:rPr lang="en-US" altLang="ko-KR" b="1" dirty="0"/>
              <a:t>W: </a:t>
            </a:r>
            <a:r>
              <a:rPr lang="en-US" altLang="ko-KR" dirty="0"/>
              <a:t>Would you like a window or an aisle seat?</a:t>
            </a:r>
          </a:p>
          <a:p>
            <a:pPr>
              <a:lnSpc>
                <a:spcPct val="200000"/>
              </a:lnSpc>
            </a:pPr>
            <a:r>
              <a:rPr lang="en-US" altLang="ko-KR" b="1" dirty="0"/>
              <a:t>M: </a:t>
            </a:r>
            <a:r>
              <a:rPr lang="en-US" altLang="ko-KR" dirty="0"/>
              <a:t>A window seat, please. What is the boarding time?</a:t>
            </a:r>
          </a:p>
          <a:p>
            <a:pPr>
              <a:lnSpc>
                <a:spcPct val="200000"/>
              </a:lnSpc>
            </a:pPr>
            <a:r>
              <a:rPr lang="en-US" altLang="ko-KR" b="1" dirty="0"/>
              <a:t>W: </a:t>
            </a:r>
            <a:r>
              <a:rPr lang="en-US" altLang="ko-KR" dirty="0"/>
              <a:t>The boarding time is 11:45 a.m. Do you have any luggage to check?</a:t>
            </a:r>
          </a:p>
          <a:p>
            <a:pPr>
              <a:lnSpc>
                <a:spcPct val="200000"/>
              </a:lnSpc>
            </a:pPr>
            <a:r>
              <a:rPr lang="en-US" altLang="ko-KR" b="1" dirty="0"/>
              <a:t>M: </a:t>
            </a:r>
            <a:r>
              <a:rPr lang="en-US" altLang="ko-KR" dirty="0"/>
              <a:t>Yes, this suitcase.</a:t>
            </a:r>
          </a:p>
          <a:p>
            <a:pPr>
              <a:lnSpc>
                <a:spcPct val="200000"/>
              </a:lnSpc>
            </a:pPr>
            <a:r>
              <a:rPr lang="en-US" altLang="ko-KR" b="1" dirty="0"/>
              <a:t>W: </a:t>
            </a:r>
            <a:r>
              <a:rPr lang="en-US" altLang="ko-KR" dirty="0"/>
              <a:t>All right. Here are your boarding pass and baggage claim tag. The flight is departing from Gate C8.</a:t>
            </a:r>
          </a:p>
          <a:p>
            <a:pPr>
              <a:lnSpc>
                <a:spcPct val="200000"/>
              </a:lnSpc>
            </a:pPr>
            <a:r>
              <a:rPr lang="en-US" altLang="ko-KR" b="1" dirty="0"/>
              <a:t>M: </a:t>
            </a:r>
            <a:r>
              <a:rPr lang="en-US" altLang="ko-KR" dirty="0"/>
              <a:t>I see. Thank you.</a:t>
            </a:r>
            <a:endParaRPr lang="ko-KR" altLang="en-US" sz="1500" dirty="0">
              <a:latin typeface="+mj-lt"/>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FA5E7FDA-D71A-4347-A0F4-68590F2A75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0000" y="288000"/>
            <a:ext cx="637263" cy="637263"/>
          </a:xfrm>
          <a:prstGeom prst="rect">
            <a:avLst/>
          </a:prstGeom>
        </p:spPr>
      </p:pic>
      <p:sp>
        <p:nvSpPr>
          <p:cNvPr id="7" name="모서리가 둥근 직사각형 14">
            <a:extLst>
              <a:ext uri="{FF2B5EF4-FFF2-40B4-BE49-F238E27FC236}">
                <a16:creationId xmlns:a16="http://schemas.microsoft.com/office/drawing/2014/main" id="{4293F04E-058A-4292-A7B0-1BBCE7F13381}"/>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Situation 1</a:t>
            </a:r>
            <a:endParaRPr kumimoji="0" lang="ko-KR" altLang="en-US" sz="2000" b="0" i="0" u="none" strike="noStrike" kern="0" cap="none" spc="0" normalizeH="0" baseline="0" noProof="0" dirty="0">
              <a:ln>
                <a:noFill/>
              </a:ln>
              <a:solidFill>
                <a:srgbClr val="00000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9" name="제목 1">
            <a:extLst>
              <a:ext uri="{FF2B5EF4-FFF2-40B4-BE49-F238E27FC236}">
                <a16:creationId xmlns:a16="http://schemas.microsoft.com/office/drawing/2014/main" id="{4E7AB3A3-1D0D-4F69-BDBE-7947831A393C}"/>
              </a:ext>
            </a:extLst>
          </p:cNvPr>
          <p:cNvSpPr txBox="1">
            <a:spLocks/>
          </p:cNvSpPr>
          <p:nvPr/>
        </p:nvSpPr>
        <p:spPr>
          <a:xfrm>
            <a:off x="1783956" y="83496"/>
            <a:ext cx="7096772" cy="343649"/>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Listen and Do</a:t>
            </a:r>
            <a:endParaRPr lang="ko-KR" altLang="en-US" sz="2000" b="1" dirty="0">
              <a:solidFill>
                <a:srgbClr val="2AA738"/>
              </a:solidFill>
              <a:latin typeface="Calibri" panose="020F0502020204030204" pitchFamily="34" charset="0"/>
              <a:cs typeface="Calibri" panose="020F0502020204030204" pitchFamily="34" charset="0"/>
            </a:endParaRPr>
          </a:p>
        </p:txBody>
      </p:sp>
      <p:pic>
        <p:nvPicPr>
          <p:cNvPr id="3" name="P2L3_58p_Situation 1_A">
            <a:hlinkClick r:id="" action="ppaction://media"/>
            <a:extLst>
              <a:ext uri="{FF2B5EF4-FFF2-40B4-BE49-F238E27FC236}">
                <a16:creationId xmlns:a16="http://schemas.microsoft.com/office/drawing/2014/main" id="{9BB1FADC-00AD-481F-BD14-8EE0116754D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17313101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591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459306" y="606631"/>
            <a:ext cx="11273388" cy="5584670"/>
          </a:xfrm>
          <a:prstGeom prst="rect">
            <a:avLst/>
          </a:prstGeom>
          <a:noFill/>
        </p:spPr>
        <p:txBody>
          <a:bodyPr wrap="square" rtlCol="0">
            <a:spAutoFit/>
          </a:bodyPr>
          <a:lstStyle/>
          <a:p>
            <a:pPr>
              <a:lnSpc>
                <a:spcPct val="150000"/>
              </a:lnSpc>
            </a:pPr>
            <a:r>
              <a:rPr lang="en-US" altLang="ko-KR" sz="1600" b="1" dirty="0"/>
              <a:t>M: </a:t>
            </a:r>
            <a:r>
              <a:rPr lang="en-US" altLang="ko-KR" sz="1600" dirty="0"/>
              <a:t>Good morning, ma’am. May I see your ID and boarding pass, please?</a:t>
            </a:r>
          </a:p>
          <a:p>
            <a:pPr>
              <a:lnSpc>
                <a:spcPct val="150000"/>
              </a:lnSpc>
            </a:pPr>
            <a:r>
              <a:rPr lang="en-US" altLang="ko-KR" sz="1600" b="1" dirty="0"/>
              <a:t>W: </a:t>
            </a:r>
            <a:r>
              <a:rPr lang="en-US" altLang="ko-KR" sz="1600" dirty="0"/>
              <a:t>Of course, here you are.</a:t>
            </a:r>
          </a:p>
          <a:p>
            <a:pPr>
              <a:lnSpc>
                <a:spcPct val="150000"/>
              </a:lnSpc>
            </a:pPr>
            <a:r>
              <a:rPr lang="en-US" altLang="ko-KR" sz="1600" b="1" dirty="0"/>
              <a:t>M: </a:t>
            </a:r>
            <a:r>
              <a:rPr lang="en-US" altLang="ko-KR" sz="1600" dirty="0"/>
              <a:t>Thank you. Please place your bags flat on the conveyor belt and use the bins provided for any small items.</a:t>
            </a:r>
          </a:p>
          <a:p>
            <a:pPr>
              <a:lnSpc>
                <a:spcPct val="150000"/>
              </a:lnSpc>
            </a:pPr>
            <a:r>
              <a:rPr lang="en-US" altLang="ko-KR" sz="1600" b="1" dirty="0"/>
              <a:t>W: </a:t>
            </a:r>
            <a:r>
              <a:rPr lang="en-US" altLang="ko-KR" sz="1600" dirty="0"/>
              <a:t>Should I take my laptop out of the bag?</a:t>
            </a:r>
          </a:p>
          <a:p>
            <a:pPr>
              <a:lnSpc>
                <a:spcPct val="150000"/>
              </a:lnSpc>
            </a:pPr>
            <a:r>
              <a:rPr lang="en-US" altLang="ko-KR" sz="1600" b="1" dirty="0"/>
              <a:t>M: </a:t>
            </a:r>
            <a:r>
              <a:rPr lang="en-US" altLang="ko-KR" sz="1600" dirty="0"/>
              <a:t>Yes, please remove your laptop, hat, and shoes, and place them in separate bins. Any other items in your pockets,   </a:t>
            </a:r>
          </a:p>
          <a:p>
            <a:pPr>
              <a:lnSpc>
                <a:spcPct val="150000"/>
              </a:lnSpc>
            </a:pPr>
            <a:r>
              <a:rPr lang="en-US" altLang="ko-KR" sz="1600" dirty="0"/>
              <a:t>     such as your keys or coins, should also be placed in the bin.</a:t>
            </a:r>
          </a:p>
          <a:p>
            <a:pPr>
              <a:lnSpc>
                <a:spcPct val="150000"/>
              </a:lnSpc>
            </a:pPr>
            <a:r>
              <a:rPr lang="en-US" altLang="ko-KR" sz="1600" b="1" dirty="0"/>
              <a:t>W: </a:t>
            </a:r>
            <a:r>
              <a:rPr lang="en-US" altLang="ko-KR" sz="1600" dirty="0"/>
              <a:t>All right.</a:t>
            </a:r>
          </a:p>
          <a:p>
            <a:pPr>
              <a:lnSpc>
                <a:spcPct val="150000"/>
              </a:lnSpc>
            </a:pPr>
            <a:r>
              <a:rPr lang="en-US" altLang="ko-KR" sz="1600" dirty="0"/>
              <a:t>[</a:t>
            </a:r>
            <a:r>
              <a:rPr lang="en-US" altLang="ko-KR" sz="1600" i="1" dirty="0"/>
              <a:t>The passenger walks through the metal detector.</a:t>
            </a:r>
            <a:r>
              <a:rPr lang="en-US" altLang="ko-KR" sz="1600" dirty="0"/>
              <a:t>]</a:t>
            </a:r>
          </a:p>
          <a:p>
            <a:pPr>
              <a:lnSpc>
                <a:spcPct val="150000"/>
              </a:lnSpc>
            </a:pPr>
            <a:r>
              <a:rPr lang="en-US" altLang="ko-KR" sz="1600" b="1" dirty="0"/>
              <a:t>M: </a:t>
            </a:r>
            <a:r>
              <a:rPr lang="en-US" altLang="ko-KR" sz="1600" dirty="0"/>
              <a:t>You can collect your items. Just a quick reminder: any toiletries in your bag should be enclosed in a resealable bag.</a:t>
            </a:r>
          </a:p>
          <a:p>
            <a:pPr>
              <a:lnSpc>
                <a:spcPct val="150000"/>
              </a:lnSpc>
            </a:pPr>
            <a:r>
              <a:rPr lang="en-US" altLang="ko-KR" sz="1600" b="1" dirty="0"/>
              <a:t>W: </a:t>
            </a:r>
            <a:r>
              <a:rPr lang="en-US" altLang="ko-KR" sz="1600" dirty="0"/>
              <a:t>I’m sorry I wasn’t aware of that.</a:t>
            </a:r>
          </a:p>
          <a:p>
            <a:pPr>
              <a:lnSpc>
                <a:spcPct val="150000"/>
              </a:lnSpc>
            </a:pPr>
            <a:r>
              <a:rPr lang="en-US" altLang="ko-KR" sz="1600" b="1" dirty="0"/>
              <a:t>M: </a:t>
            </a:r>
            <a:r>
              <a:rPr lang="en-US" altLang="ko-KR" sz="1600" dirty="0"/>
              <a:t>It’s all right, just keep it in mind for next time. Unfortunately, this bottle of lotion is too large.</a:t>
            </a:r>
          </a:p>
          <a:p>
            <a:pPr>
              <a:lnSpc>
                <a:spcPct val="150000"/>
              </a:lnSpc>
            </a:pPr>
            <a:r>
              <a:rPr lang="en-US" altLang="ko-KR" sz="1600" b="1" dirty="0"/>
              <a:t>W: </a:t>
            </a:r>
            <a:r>
              <a:rPr lang="en-US" altLang="ko-KR" sz="1600" dirty="0"/>
              <a:t>Really? What should I do with it?</a:t>
            </a:r>
          </a:p>
          <a:p>
            <a:pPr>
              <a:lnSpc>
                <a:spcPct val="150000"/>
              </a:lnSpc>
            </a:pPr>
            <a:r>
              <a:rPr lang="en-US" altLang="ko-KR" sz="1600" b="1" dirty="0"/>
              <a:t>M: </a:t>
            </a:r>
            <a:r>
              <a:rPr lang="en-US" altLang="ko-KR" sz="1600" dirty="0"/>
              <a:t>I’m afraid you’ll have to leave it here. Liquids and gels are only permitted if they are less than 3.4 ounces, and they </a:t>
            </a:r>
          </a:p>
          <a:p>
            <a:pPr>
              <a:lnSpc>
                <a:spcPct val="150000"/>
              </a:lnSpc>
            </a:pPr>
            <a:r>
              <a:rPr lang="en-US" altLang="ko-KR" sz="1600" dirty="0"/>
              <a:t>    </a:t>
            </a:r>
            <a:r>
              <a:rPr lang="en-US" altLang="ko-KR" sz="1000" dirty="0"/>
              <a:t> </a:t>
            </a:r>
            <a:r>
              <a:rPr lang="en-US" altLang="ko-KR" sz="1600" dirty="0"/>
              <a:t>must be in a clear plastic bag that is less than one quart in size with a resealable top.</a:t>
            </a:r>
          </a:p>
          <a:p>
            <a:pPr>
              <a:lnSpc>
                <a:spcPct val="150000"/>
              </a:lnSpc>
            </a:pPr>
            <a:r>
              <a:rPr lang="en-US" altLang="ko-KR" sz="1600" b="1" dirty="0"/>
              <a:t>W: </a:t>
            </a:r>
            <a:r>
              <a:rPr lang="en-US" altLang="ko-KR" sz="1600" dirty="0"/>
              <a:t>I understand, thank you.</a:t>
            </a:r>
            <a:endParaRPr lang="en-US" altLang="ko-KR" sz="1600" dirty="0">
              <a:latin typeface="+mj-lt"/>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26427B88-C558-4FC4-90DA-820202CB19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0000" y="288000"/>
            <a:ext cx="637263" cy="637263"/>
          </a:xfrm>
          <a:prstGeom prst="rect">
            <a:avLst/>
          </a:prstGeom>
        </p:spPr>
      </p:pic>
      <p:sp>
        <p:nvSpPr>
          <p:cNvPr id="12" name="모서리가 둥근 직사각형 14">
            <a:extLst>
              <a:ext uri="{FF2B5EF4-FFF2-40B4-BE49-F238E27FC236}">
                <a16:creationId xmlns:a16="http://schemas.microsoft.com/office/drawing/2014/main" id="{3779D01E-E767-41B5-9959-068E5F006C8B}"/>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Situation 2</a:t>
            </a:r>
            <a:endParaRPr kumimoji="0" lang="ko-KR" altLang="en-US" sz="2000" b="0" i="0" u="none" strike="noStrike" kern="0" cap="none" spc="0" normalizeH="0" baseline="0" noProof="0" dirty="0">
              <a:ln>
                <a:noFill/>
              </a:ln>
              <a:solidFill>
                <a:srgbClr val="00000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13" name="제목 1">
            <a:extLst>
              <a:ext uri="{FF2B5EF4-FFF2-40B4-BE49-F238E27FC236}">
                <a16:creationId xmlns:a16="http://schemas.microsoft.com/office/drawing/2014/main" id="{DFB191D6-F5C2-4C23-992D-C516A26507DA}"/>
              </a:ext>
            </a:extLst>
          </p:cNvPr>
          <p:cNvSpPr txBox="1">
            <a:spLocks/>
          </p:cNvSpPr>
          <p:nvPr/>
        </p:nvSpPr>
        <p:spPr>
          <a:xfrm>
            <a:off x="1783956" y="83496"/>
            <a:ext cx="7096772" cy="343649"/>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Listen and Do</a:t>
            </a:r>
            <a:endParaRPr lang="ko-KR" altLang="en-US" sz="2000" b="1" dirty="0">
              <a:solidFill>
                <a:srgbClr val="2AA738"/>
              </a:solidFill>
              <a:latin typeface="Calibri" panose="020F0502020204030204" pitchFamily="34" charset="0"/>
              <a:cs typeface="Calibri" panose="020F0502020204030204" pitchFamily="34" charset="0"/>
            </a:endParaRPr>
          </a:p>
        </p:txBody>
      </p:sp>
      <p:pic>
        <p:nvPicPr>
          <p:cNvPr id="3" name="P2L3_59p_Situation 2_A">
            <a:hlinkClick r:id="" action="ppaction://media"/>
            <a:extLst>
              <a:ext uri="{FF2B5EF4-FFF2-40B4-BE49-F238E27FC236}">
                <a16:creationId xmlns:a16="http://schemas.microsoft.com/office/drawing/2014/main" id="{82609909-F1CA-45C1-BD9C-B236492ADE9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41911032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164"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651726" y="1046594"/>
            <a:ext cx="11144250" cy="3841564"/>
          </a:xfrm>
          <a:prstGeom prst="rect">
            <a:avLst/>
          </a:prstGeom>
          <a:noFill/>
        </p:spPr>
        <p:txBody>
          <a:bodyPr wrap="square" rtlCol="0">
            <a:spAutoFit/>
          </a:bodyPr>
          <a:lstStyle/>
          <a:p>
            <a:pPr>
              <a:lnSpc>
                <a:spcPct val="200000"/>
              </a:lnSpc>
            </a:pPr>
            <a:r>
              <a:rPr lang="en-US" altLang="ko-KR" sz="2500" b="1" dirty="0">
                <a:latin typeface="+mj-lt"/>
                <a:cs typeface="Calibri" panose="020F0502020204030204" pitchFamily="34" charset="0"/>
              </a:rPr>
              <a:t>A-1</a:t>
            </a:r>
          </a:p>
          <a:p>
            <a:pPr>
              <a:lnSpc>
                <a:spcPct val="200000"/>
              </a:lnSpc>
            </a:pPr>
            <a:r>
              <a:rPr lang="en-US" altLang="ko-KR" sz="2000" b="1" dirty="0">
                <a:latin typeface="+mj-lt"/>
              </a:rPr>
              <a:t>W: </a:t>
            </a:r>
            <a:r>
              <a:rPr lang="en-US" altLang="ko-KR" sz="2000" dirty="0">
                <a:latin typeface="+mj-lt"/>
              </a:rPr>
              <a:t>Would you like a window or an aisle seat?</a:t>
            </a:r>
          </a:p>
          <a:p>
            <a:pPr>
              <a:lnSpc>
                <a:spcPct val="200000"/>
              </a:lnSpc>
            </a:pPr>
            <a:r>
              <a:rPr lang="en-US" altLang="ko-KR" sz="2000" b="1" dirty="0">
                <a:latin typeface="+mj-lt"/>
              </a:rPr>
              <a:t>M: </a:t>
            </a:r>
            <a:r>
              <a:rPr lang="en-US" altLang="ko-KR" sz="2000" b="1" u="sng" dirty="0">
                <a:latin typeface="+mj-lt"/>
              </a:rPr>
              <a:t>                                              </a:t>
            </a:r>
            <a:r>
              <a:rPr lang="en-US" altLang="ko-KR" sz="2000" u="sng" dirty="0">
                <a:latin typeface="+mj-lt"/>
              </a:rPr>
              <a:t>.</a:t>
            </a:r>
          </a:p>
          <a:p>
            <a:pPr>
              <a:lnSpc>
                <a:spcPct val="200000"/>
              </a:lnSpc>
            </a:pPr>
            <a:r>
              <a:rPr lang="en-US" altLang="ko-KR" sz="2000" dirty="0">
                <a:latin typeface="+mj-lt"/>
              </a:rPr>
              <a:t>ⓐ Never mind.</a:t>
            </a:r>
          </a:p>
          <a:p>
            <a:pPr>
              <a:lnSpc>
                <a:spcPct val="200000"/>
              </a:lnSpc>
            </a:pPr>
            <a:r>
              <a:rPr lang="en-US" altLang="ko-KR" sz="2000" dirty="0">
                <a:latin typeface="+mj-lt"/>
              </a:rPr>
              <a:t>ⓑ This way, please.</a:t>
            </a:r>
          </a:p>
          <a:p>
            <a:pPr>
              <a:lnSpc>
                <a:spcPct val="200000"/>
              </a:lnSpc>
            </a:pPr>
            <a:r>
              <a:rPr lang="en-US" altLang="ko-KR" sz="2000" dirty="0">
                <a:latin typeface="+mj-lt"/>
              </a:rPr>
              <a:t>ⓒ Aisle seat, please.</a:t>
            </a:r>
            <a:endParaRPr lang="en-US" altLang="ko-KR" sz="2000" b="1" dirty="0">
              <a:latin typeface="+mj-lt"/>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D6965441-D2D1-4D7D-8CD1-0527D26742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58713" y="288000"/>
            <a:ext cx="637263" cy="637263"/>
          </a:xfrm>
          <a:prstGeom prst="rect">
            <a:avLst/>
          </a:prstGeom>
        </p:spPr>
      </p:pic>
      <p:sp>
        <p:nvSpPr>
          <p:cNvPr id="12" name="모서리가 둥근 직사각형 14">
            <a:extLst>
              <a:ext uri="{FF2B5EF4-FFF2-40B4-BE49-F238E27FC236}">
                <a16:creationId xmlns:a16="http://schemas.microsoft.com/office/drawing/2014/main" id="{7F021970-6881-4A37-8E1A-E803811AADBA}"/>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Check Up</a:t>
            </a:r>
          </a:p>
        </p:txBody>
      </p:sp>
      <p:pic>
        <p:nvPicPr>
          <p:cNvPr id="4" name="P2L3_61p_Check Up_A1">
            <a:hlinkClick r:id="" action="ppaction://media"/>
            <a:extLst>
              <a:ext uri="{FF2B5EF4-FFF2-40B4-BE49-F238E27FC236}">
                <a16:creationId xmlns:a16="http://schemas.microsoft.com/office/drawing/2014/main" id="{24F6E003-8943-4310-90FC-64079B6BA8B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9483816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11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523875" y="422490"/>
            <a:ext cx="11144250" cy="5688224"/>
          </a:xfrm>
          <a:prstGeom prst="rect">
            <a:avLst/>
          </a:prstGeom>
          <a:noFill/>
        </p:spPr>
        <p:txBody>
          <a:bodyPr wrap="square" rtlCol="0">
            <a:spAutoFit/>
          </a:bodyPr>
          <a:lstStyle/>
          <a:p>
            <a:pPr marL="0" lvl="1">
              <a:lnSpc>
                <a:spcPct val="150000"/>
              </a:lnSpc>
            </a:pPr>
            <a:r>
              <a:rPr lang="en-US" altLang="ko-KR" sz="2500" b="1" dirty="0">
                <a:cs typeface="Calibri" panose="020F0502020204030204" pitchFamily="34" charset="0"/>
              </a:rPr>
              <a:t>A-2</a:t>
            </a:r>
          </a:p>
          <a:p>
            <a:pPr>
              <a:lnSpc>
                <a:spcPct val="150000"/>
              </a:lnSpc>
            </a:pPr>
            <a:r>
              <a:rPr lang="en-US" altLang="ko-KR" sz="2000" b="1" dirty="0"/>
              <a:t>W: </a:t>
            </a:r>
            <a:r>
              <a:rPr lang="en-US" altLang="ko-KR" sz="2000" dirty="0"/>
              <a:t>Please lay your bags flat on the conveyor belt and use the bins for small objects.</a:t>
            </a:r>
          </a:p>
          <a:p>
            <a:pPr>
              <a:lnSpc>
                <a:spcPct val="150000"/>
              </a:lnSpc>
            </a:pPr>
            <a:r>
              <a:rPr lang="en-US" altLang="ko-KR" sz="2000" b="1" dirty="0"/>
              <a:t>M: </a:t>
            </a:r>
            <a:r>
              <a:rPr lang="en-US" altLang="ko-KR" sz="2000" dirty="0"/>
              <a:t>Do I need to take my laptop out of the bag?</a:t>
            </a:r>
          </a:p>
          <a:p>
            <a:pPr>
              <a:lnSpc>
                <a:spcPct val="150000"/>
              </a:lnSpc>
            </a:pPr>
            <a:r>
              <a:rPr lang="en-US" altLang="ko-KR" sz="2000" b="1" dirty="0"/>
              <a:t>W: </a:t>
            </a:r>
            <a:r>
              <a:rPr lang="en-US" altLang="ko-KR" sz="2000" dirty="0"/>
              <a:t>Yes, you do. Take off your hat and your shoes, too.</a:t>
            </a:r>
          </a:p>
          <a:p>
            <a:pPr>
              <a:lnSpc>
                <a:spcPct val="150000"/>
              </a:lnSpc>
            </a:pPr>
            <a:r>
              <a:rPr lang="en-US" altLang="ko-KR" sz="2000" dirty="0"/>
              <a:t>[</a:t>
            </a:r>
            <a:r>
              <a:rPr lang="en-US" altLang="ko-KR" sz="2000" i="1" dirty="0"/>
              <a:t>The man walks through the metal detector.</a:t>
            </a:r>
            <a:r>
              <a:rPr lang="en-US" altLang="ko-KR" sz="2000" dirty="0"/>
              <a:t>]</a:t>
            </a:r>
          </a:p>
          <a:p>
            <a:pPr>
              <a:lnSpc>
                <a:spcPct val="150000"/>
              </a:lnSpc>
            </a:pPr>
            <a:r>
              <a:rPr lang="en-US" altLang="ko-KR" sz="2000" dirty="0"/>
              <a:t>[</a:t>
            </a:r>
            <a:r>
              <a:rPr lang="en-US" altLang="ko-KR" sz="2000" i="1" dirty="0"/>
              <a:t>BEEP, BEEP, BEEP, BEEP!</a:t>
            </a:r>
            <a:r>
              <a:rPr lang="en-US" altLang="ko-KR" sz="2000" dirty="0"/>
              <a:t>]</a:t>
            </a:r>
          </a:p>
          <a:p>
            <a:pPr>
              <a:lnSpc>
                <a:spcPct val="150000"/>
              </a:lnSpc>
            </a:pPr>
            <a:r>
              <a:rPr lang="en-US" altLang="ko-KR" sz="2000" b="1" dirty="0"/>
              <a:t>W: </a:t>
            </a:r>
            <a:r>
              <a:rPr lang="en-US" altLang="ko-KR" sz="2000" dirty="0"/>
              <a:t>Please step back. Do you have anything in your pockets, such as keys, a cell phone, or </a:t>
            </a:r>
          </a:p>
          <a:p>
            <a:pPr>
              <a:lnSpc>
                <a:spcPct val="150000"/>
              </a:lnSpc>
            </a:pPr>
            <a:r>
              <a:rPr lang="en-US" altLang="ko-KR" sz="2000" dirty="0"/>
              <a:t>    </a:t>
            </a:r>
            <a:r>
              <a:rPr lang="en-US" altLang="ko-KR" sz="1000" dirty="0"/>
              <a:t> </a:t>
            </a:r>
            <a:r>
              <a:rPr lang="en-US" altLang="ko-KR" sz="2000" dirty="0"/>
              <a:t>loose change?</a:t>
            </a:r>
          </a:p>
          <a:p>
            <a:pPr>
              <a:lnSpc>
                <a:spcPct val="150000"/>
              </a:lnSpc>
            </a:pPr>
            <a:r>
              <a:rPr lang="en-US" altLang="ko-KR" sz="2000" b="1" dirty="0"/>
              <a:t>M: </a:t>
            </a:r>
            <a:r>
              <a:rPr lang="en-US" altLang="ko-KR" sz="2000" dirty="0"/>
              <a:t>I don’t think so. Let me try taking off my belt.</a:t>
            </a:r>
          </a:p>
          <a:p>
            <a:pPr>
              <a:lnSpc>
                <a:spcPct val="150000"/>
              </a:lnSpc>
            </a:pPr>
            <a:r>
              <a:rPr lang="en-US" altLang="ko-KR" sz="2000" b="1" dirty="0"/>
              <a:t>W: </a:t>
            </a:r>
            <a:r>
              <a:rPr lang="en-US" altLang="ko-KR" sz="2000" dirty="0"/>
              <a:t>Okay, come on through again.</a:t>
            </a:r>
          </a:p>
          <a:p>
            <a:pPr>
              <a:lnSpc>
                <a:spcPct val="150000"/>
              </a:lnSpc>
            </a:pPr>
            <a:r>
              <a:rPr lang="en-US" altLang="ko-KR" sz="2000" dirty="0"/>
              <a:t>[</a:t>
            </a:r>
            <a:r>
              <a:rPr lang="en-US" altLang="ko-KR" sz="2000" i="1" dirty="0"/>
              <a:t>The man goes through the metal detector again.</a:t>
            </a:r>
            <a:r>
              <a:rPr lang="en-US" altLang="ko-KR" sz="2000" dirty="0"/>
              <a:t>]</a:t>
            </a:r>
          </a:p>
          <a:p>
            <a:pPr>
              <a:lnSpc>
                <a:spcPct val="150000"/>
              </a:lnSpc>
            </a:pPr>
            <a:r>
              <a:rPr lang="en-US" altLang="ko-KR" sz="2000" b="1" dirty="0"/>
              <a:t>W: </a:t>
            </a:r>
            <a:r>
              <a:rPr lang="en-US" altLang="ko-KR" sz="2000" dirty="0"/>
              <a:t>All right. You’re all set! Have a nice flight.</a:t>
            </a:r>
            <a:endParaRPr lang="ko-KR" altLang="en-US" sz="2000" dirty="0">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ECF89FE5-5AD3-44D9-B68C-5042AC767E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0000" y="288000"/>
            <a:ext cx="637263" cy="637263"/>
          </a:xfrm>
          <a:prstGeom prst="rect">
            <a:avLst/>
          </a:prstGeom>
        </p:spPr>
      </p:pic>
      <p:sp>
        <p:nvSpPr>
          <p:cNvPr id="12" name="모서리가 둥근 직사각형 14">
            <a:extLst>
              <a:ext uri="{FF2B5EF4-FFF2-40B4-BE49-F238E27FC236}">
                <a16:creationId xmlns:a16="http://schemas.microsoft.com/office/drawing/2014/main" id="{494AEF46-C9F3-4E45-9E91-1AF80D9F30CB}"/>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Check Up</a:t>
            </a:r>
          </a:p>
        </p:txBody>
      </p:sp>
      <p:pic>
        <p:nvPicPr>
          <p:cNvPr id="3" name="P2L3_61p_Check Up_A2">
            <a:hlinkClick r:id="" action="ppaction://media"/>
            <a:extLst>
              <a:ext uri="{FF2B5EF4-FFF2-40B4-BE49-F238E27FC236}">
                <a16:creationId xmlns:a16="http://schemas.microsoft.com/office/drawing/2014/main" id="{3B290BBE-204D-490C-B200-8E9E68D5615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19125026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08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56</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pic>
        <p:nvPicPr>
          <p:cNvPr id="3" name="그림 2">
            <a:extLst>
              <a:ext uri="{FF2B5EF4-FFF2-40B4-BE49-F238E27FC236}">
                <a16:creationId xmlns:a16="http://schemas.microsoft.com/office/drawing/2014/main" id="{00C6CF78-B93F-4EF6-9BE5-0D5E31D662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0883" y="872477"/>
            <a:ext cx="9710233" cy="5113045"/>
          </a:xfrm>
          <a:prstGeom prst="rect">
            <a:avLst/>
          </a:prstGeom>
          <a:ln>
            <a:noFill/>
          </a:ln>
          <a:effectLst>
            <a:outerShdw blurRad="292100" dist="139700" dir="2700000" algn="tl" rotWithShape="0">
              <a:srgbClr val="333333">
                <a:alpha val="65000"/>
              </a:srgbClr>
            </a:outerShdw>
          </a:effectLst>
        </p:spPr>
      </p:pic>
      <p:sp>
        <p:nvSpPr>
          <p:cNvPr id="5" name="제목 1">
            <a:extLst>
              <a:ext uri="{FF2B5EF4-FFF2-40B4-BE49-F238E27FC236}">
                <a16:creationId xmlns:a16="http://schemas.microsoft.com/office/drawing/2014/main" id="{83994ECE-8D63-4AA6-AC79-115F5279530B}"/>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1559143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CD901CB0-2DB6-47EA-BDDA-46A0B203E9CA}"/>
              </a:ext>
            </a:extLst>
          </p:cNvPr>
          <p:cNvPicPr>
            <a:picLocks noChangeAspect="1"/>
          </p:cNvPicPr>
          <p:nvPr/>
        </p:nvPicPr>
        <p:blipFill>
          <a:blip r:embed="rId2"/>
          <a:stretch>
            <a:fillRect/>
          </a:stretch>
        </p:blipFill>
        <p:spPr>
          <a:xfrm>
            <a:off x="964714" y="770946"/>
            <a:ext cx="10262572" cy="5316107"/>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p.57</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399158" y="1246584"/>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6" name="제목 1">
            <a:extLst>
              <a:ext uri="{FF2B5EF4-FFF2-40B4-BE49-F238E27FC236}">
                <a16:creationId xmlns:a16="http://schemas.microsoft.com/office/drawing/2014/main" id="{152A6A07-2131-4323-9C81-AC210A255A5B}"/>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Get Ready</a:t>
            </a:r>
            <a:endParaRPr lang="ko-KR" altLang="en-US" sz="2000" b="1" dirty="0">
              <a:solidFill>
                <a:srgbClr val="2AA738"/>
              </a:solidFill>
              <a:latin typeface="Calibri" panose="020F0502020204030204" pitchFamily="34" charset="0"/>
              <a:cs typeface="Calibri" panose="020F0502020204030204" pitchFamily="34" charset="0"/>
            </a:endParaRPr>
          </a:p>
        </p:txBody>
      </p:sp>
      <p:grpSp>
        <p:nvGrpSpPr>
          <p:cNvPr id="7" name="그룹 6">
            <a:extLst>
              <a:ext uri="{FF2B5EF4-FFF2-40B4-BE49-F238E27FC236}">
                <a16:creationId xmlns:a16="http://schemas.microsoft.com/office/drawing/2014/main" id="{0812C8F8-C8F1-42BB-82A3-FF61F99EEBFB}"/>
              </a:ext>
            </a:extLst>
          </p:cNvPr>
          <p:cNvGrpSpPr/>
          <p:nvPr/>
        </p:nvGrpSpPr>
        <p:grpSpPr>
          <a:xfrm>
            <a:off x="4038600" y="2832100"/>
            <a:ext cx="6761170" cy="2121417"/>
            <a:chOff x="4038600" y="2832100"/>
            <a:chExt cx="6761170" cy="2121417"/>
          </a:xfrm>
        </p:grpSpPr>
        <p:sp>
          <p:nvSpPr>
            <p:cNvPr id="6" name="TextBox 5">
              <a:extLst>
                <a:ext uri="{FF2B5EF4-FFF2-40B4-BE49-F238E27FC236}">
                  <a16:creationId xmlns:a16="http://schemas.microsoft.com/office/drawing/2014/main" id="{387BA652-5DF1-4CDD-B5B9-2177237AEDC9}"/>
                </a:ext>
              </a:extLst>
            </p:cNvPr>
            <p:cNvSpPr txBox="1"/>
            <p:nvPr/>
          </p:nvSpPr>
          <p:spPr>
            <a:xfrm>
              <a:off x="4038600" y="2844800"/>
              <a:ext cx="355600" cy="400110"/>
            </a:xfrm>
            <a:prstGeom prst="rect">
              <a:avLst/>
            </a:prstGeom>
            <a:noFill/>
          </p:spPr>
          <p:txBody>
            <a:bodyPr wrap="square" rtlCol="0">
              <a:spAutoFit/>
            </a:bodyPr>
            <a:lstStyle/>
            <a:p>
              <a:r>
                <a:rPr lang="en-US" altLang="ko-KR" sz="2000" b="1" dirty="0">
                  <a:solidFill>
                    <a:srgbClr val="FF0000"/>
                  </a:solidFill>
                </a:rPr>
                <a:t>b</a:t>
              </a:r>
              <a:endParaRPr lang="ko-KR" altLang="en-US" sz="2000" b="1" dirty="0">
                <a:solidFill>
                  <a:srgbClr val="FF0000"/>
                </a:solidFill>
              </a:endParaRPr>
            </a:p>
          </p:txBody>
        </p:sp>
        <p:sp>
          <p:nvSpPr>
            <p:cNvPr id="13" name="TextBox 12">
              <a:extLst>
                <a:ext uri="{FF2B5EF4-FFF2-40B4-BE49-F238E27FC236}">
                  <a16:creationId xmlns:a16="http://schemas.microsoft.com/office/drawing/2014/main" id="{6C54BD15-0BD1-4812-A24F-547F65398E7D}"/>
                </a:ext>
              </a:extLst>
            </p:cNvPr>
            <p:cNvSpPr txBox="1"/>
            <p:nvPr/>
          </p:nvSpPr>
          <p:spPr>
            <a:xfrm>
              <a:off x="7201143" y="2844800"/>
              <a:ext cx="355600" cy="400110"/>
            </a:xfrm>
            <a:prstGeom prst="rect">
              <a:avLst/>
            </a:prstGeom>
            <a:noFill/>
          </p:spPr>
          <p:txBody>
            <a:bodyPr wrap="square" rtlCol="0">
              <a:spAutoFit/>
            </a:bodyPr>
            <a:lstStyle/>
            <a:p>
              <a:r>
                <a:rPr lang="en-US" altLang="ko-KR" sz="2000" b="1" dirty="0">
                  <a:solidFill>
                    <a:srgbClr val="FF0000"/>
                  </a:solidFill>
                </a:rPr>
                <a:t>d</a:t>
              </a:r>
              <a:endParaRPr lang="ko-KR" altLang="en-US" sz="2000" b="1" dirty="0">
                <a:solidFill>
                  <a:srgbClr val="FF0000"/>
                </a:solidFill>
              </a:endParaRPr>
            </a:p>
          </p:txBody>
        </p:sp>
        <p:sp>
          <p:nvSpPr>
            <p:cNvPr id="14" name="TextBox 13">
              <a:extLst>
                <a:ext uri="{FF2B5EF4-FFF2-40B4-BE49-F238E27FC236}">
                  <a16:creationId xmlns:a16="http://schemas.microsoft.com/office/drawing/2014/main" id="{3E0D808F-F72E-44EE-B8C4-B51AE4114C84}"/>
                </a:ext>
              </a:extLst>
            </p:cNvPr>
            <p:cNvSpPr txBox="1"/>
            <p:nvPr/>
          </p:nvSpPr>
          <p:spPr>
            <a:xfrm>
              <a:off x="4038600" y="4516726"/>
              <a:ext cx="355600" cy="400110"/>
            </a:xfrm>
            <a:prstGeom prst="rect">
              <a:avLst/>
            </a:prstGeom>
            <a:noFill/>
          </p:spPr>
          <p:txBody>
            <a:bodyPr wrap="square" rtlCol="0">
              <a:spAutoFit/>
            </a:bodyPr>
            <a:lstStyle/>
            <a:p>
              <a:r>
                <a:rPr lang="en-US" altLang="ko-KR" sz="2000" b="1" dirty="0">
                  <a:solidFill>
                    <a:srgbClr val="FF0000"/>
                  </a:solidFill>
                </a:rPr>
                <a:t>c</a:t>
              </a:r>
              <a:endParaRPr lang="ko-KR" altLang="en-US" sz="2000" b="1" dirty="0">
                <a:solidFill>
                  <a:srgbClr val="FF0000"/>
                </a:solidFill>
              </a:endParaRPr>
            </a:p>
          </p:txBody>
        </p:sp>
        <p:sp>
          <p:nvSpPr>
            <p:cNvPr id="17" name="TextBox 16">
              <a:extLst>
                <a:ext uri="{FF2B5EF4-FFF2-40B4-BE49-F238E27FC236}">
                  <a16:creationId xmlns:a16="http://schemas.microsoft.com/office/drawing/2014/main" id="{76A6BB18-78A3-48D3-8DA0-9E313501B932}"/>
                </a:ext>
              </a:extLst>
            </p:cNvPr>
            <p:cNvSpPr txBox="1"/>
            <p:nvPr/>
          </p:nvSpPr>
          <p:spPr>
            <a:xfrm>
              <a:off x="7221358" y="4528007"/>
              <a:ext cx="355600" cy="400110"/>
            </a:xfrm>
            <a:prstGeom prst="rect">
              <a:avLst/>
            </a:prstGeom>
            <a:noFill/>
          </p:spPr>
          <p:txBody>
            <a:bodyPr wrap="square" rtlCol="0">
              <a:spAutoFit/>
            </a:bodyPr>
            <a:lstStyle/>
            <a:p>
              <a:r>
                <a:rPr lang="en-US" altLang="ko-KR" sz="2000" b="1" dirty="0">
                  <a:solidFill>
                    <a:srgbClr val="FF0000"/>
                  </a:solidFill>
                </a:rPr>
                <a:t>e</a:t>
              </a:r>
              <a:endParaRPr lang="ko-KR" altLang="en-US" sz="2000" b="1" dirty="0">
                <a:solidFill>
                  <a:srgbClr val="FF0000"/>
                </a:solidFill>
              </a:endParaRPr>
            </a:p>
          </p:txBody>
        </p:sp>
        <p:sp>
          <p:nvSpPr>
            <p:cNvPr id="18" name="TextBox 17">
              <a:extLst>
                <a:ext uri="{FF2B5EF4-FFF2-40B4-BE49-F238E27FC236}">
                  <a16:creationId xmlns:a16="http://schemas.microsoft.com/office/drawing/2014/main" id="{76EC812C-3AE2-45B4-9577-CA884B615E21}"/>
                </a:ext>
              </a:extLst>
            </p:cNvPr>
            <p:cNvSpPr txBox="1"/>
            <p:nvPr/>
          </p:nvSpPr>
          <p:spPr>
            <a:xfrm>
              <a:off x="10414486" y="2832100"/>
              <a:ext cx="355600" cy="400110"/>
            </a:xfrm>
            <a:prstGeom prst="rect">
              <a:avLst/>
            </a:prstGeom>
            <a:noFill/>
          </p:spPr>
          <p:txBody>
            <a:bodyPr wrap="square" rtlCol="0">
              <a:spAutoFit/>
            </a:bodyPr>
            <a:lstStyle/>
            <a:p>
              <a:r>
                <a:rPr lang="en-US" altLang="ko-KR" sz="2000" b="1" dirty="0">
                  <a:solidFill>
                    <a:srgbClr val="FF0000"/>
                  </a:solidFill>
                </a:rPr>
                <a:t>a</a:t>
              </a:r>
              <a:endParaRPr lang="ko-KR" altLang="en-US" sz="2000" b="1" dirty="0">
                <a:solidFill>
                  <a:srgbClr val="FF0000"/>
                </a:solidFill>
              </a:endParaRPr>
            </a:p>
          </p:txBody>
        </p:sp>
        <p:sp>
          <p:nvSpPr>
            <p:cNvPr id="19" name="TextBox 18">
              <a:extLst>
                <a:ext uri="{FF2B5EF4-FFF2-40B4-BE49-F238E27FC236}">
                  <a16:creationId xmlns:a16="http://schemas.microsoft.com/office/drawing/2014/main" id="{8BF6E7B5-382C-4992-BD6B-C47CEA754427}"/>
                </a:ext>
              </a:extLst>
            </p:cNvPr>
            <p:cNvSpPr txBox="1"/>
            <p:nvPr/>
          </p:nvSpPr>
          <p:spPr>
            <a:xfrm>
              <a:off x="10444170" y="4553407"/>
              <a:ext cx="355600" cy="400110"/>
            </a:xfrm>
            <a:prstGeom prst="rect">
              <a:avLst/>
            </a:prstGeom>
            <a:noFill/>
          </p:spPr>
          <p:txBody>
            <a:bodyPr wrap="square" rtlCol="0">
              <a:spAutoFit/>
            </a:bodyPr>
            <a:lstStyle/>
            <a:p>
              <a:r>
                <a:rPr lang="en-US" altLang="ko-KR" sz="2000" b="1" dirty="0">
                  <a:solidFill>
                    <a:srgbClr val="FF0000"/>
                  </a:solidFill>
                </a:rPr>
                <a:t>f</a:t>
              </a:r>
              <a:endParaRPr lang="ko-KR" altLang="en-US" sz="2000" b="1" dirty="0">
                <a:solidFill>
                  <a:srgbClr val="FF0000"/>
                </a:solidFill>
              </a:endParaRPr>
            </a:p>
          </p:txBody>
        </p:sp>
      </p:grpSp>
      <p:sp>
        <p:nvSpPr>
          <p:cNvPr id="20" name="제목 1">
            <a:extLst>
              <a:ext uri="{FF2B5EF4-FFF2-40B4-BE49-F238E27FC236}">
                <a16:creationId xmlns:a16="http://schemas.microsoft.com/office/drawing/2014/main" id="{9D9AD036-15FD-449C-A374-B67E9442160C}"/>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345851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FEFADAB6-0AB3-4B92-B0D9-0982110F3E9E}"/>
              </a:ext>
            </a:extLst>
          </p:cNvPr>
          <p:cNvPicPr>
            <a:picLocks noChangeAspect="1"/>
          </p:cNvPicPr>
          <p:nvPr/>
        </p:nvPicPr>
        <p:blipFill>
          <a:blip r:embed="rId2"/>
          <a:stretch>
            <a:fillRect/>
          </a:stretch>
        </p:blipFill>
        <p:spPr>
          <a:xfrm>
            <a:off x="2126059" y="747961"/>
            <a:ext cx="7939882" cy="5433242"/>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p.57</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20" name="제목 1">
            <a:extLst>
              <a:ext uri="{FF2B5EF4-FFF2-40B4-BE49-F238E27FC236}">
                <a16:creationId xmlns:a16="http://schemas.microsoft.com/office/drawing/2014/main" id="{BBF1DBD9-3732-4AA9-BBD2-A2896A480441}"/>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Get Ready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8286750" y="1064914"/>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11" name="그룹 10">
            <a:extLst>
              <a:ext uri="{FF2B5EF4-FFF2-40B4-BE49-F238E27FC236}">
                <a16:creationId xmlns:a16="http://schemas.microsoft.com/office/drawing/2014/main" id="{327486E9-1881-44A5-9551-256E97E5E326}"/>
              </a:ext>
            </a:extLst>
          </p:cNvPr>
          <p:cNvGrpSpPr/>
          <p:nvPr/>
        </p:nvGrpSpPr>
        <p:grpSpPr>
          <a:xfrm>
            <a:off x="2981080" y="3669530"/>
            <a:ext cx="4278924" cy="710429"/>
            <a:chOff x="4009292" y="1837593"/>
            <a:chExt cx="4278924" cy="710429"/>
          </a:xfrm>
        </p:grpSpPr>
        <p:sp>
          <p:nvSpPr>
            <p:cNvPr id="4" name="TextBox 3">
              <a:extLst>
                <a:ext uri="{FF2B5EF4-FFF2-40B4-BE49-F238E27FC236}">
                  <a16:creationId xmlns:a16="http://schemas.microsoft.com/office/drawing/2014/main" id="{23801512-B779-4A63-9B65-0EABF4F4ED7D}"/>
                </a:ext>
              </a:extLst>
            </p:cNvPr>
            <p:cNvSpPr txBox="1"/>
            <p:nvPr/>
          </p:nvSpPr>
          <p:spPr>
            <a:xfrm>
              <a:off x="4009292" y="1837593"/>
              <a:ext cx="410308" cy="400110"/>
            </a:xfrm>
            <a:prstGeom prst="rect">
              <a:avLst/>
            </a:prstGeom>
            <a:noFill/>
          </p:spPr>
          <p:txBody>
            <a:bodyPr wrap="square" rtlCol="0">
              <a:spAutoFit/>
            </a:bodyPr>
            <a:lstStyle/>
            <a:p>
              <a:r>
                <a:rPr lang="en-US" altLang="ko-KR" sz="2000" b="1" dirty="0">
                  <a:solidFill>
                    <a:srgbClr val="FF0000"/>
                  </a:solidFill>
                  <a:latin typeface="+mj-lt"/>
                </a:rPr>
                <a:t>e</a:t>
              </a:r>
              <a:endParaRPr lang="ko-KR" altLang="en-US" sz="2000" b="1" dirty="0">
                <a:solidFill>
                  <a:srgbClr val="FF0000"/>
                </a:solidFill>
                <a:latin typeface="+mj-lt"/>
              </a:endParaRPr>
            </a:p>
          </p:txBody>
        </p:sp>
        <p:sp>
          <p:nvSpPr>
            <p:cNvPr id="17" name="TextBox 16">
              <a:extLst>
                <a:ext uri="{FF2B5EF4-FFF2-40B4-BE49-F238E27FC236}">
                  <a16:creationId xmlns:a16="http://schemas.microsoft.com/office/drawing/2014/main" id="{6FE45E15-C229-42B2-A0E5-D9E4161E68AD}"/>
                </a:ext>
              </a:extLst>
            </p:cNvPr>
            <p:cNvSpPr txBox="1"/>
            <p:nvPr/>
          </p:nvSpPr>
          <p:spPr>
            <a:xfrm>
              <a:off x="4021992" y="2147912"/>
              <a:ext cx="410308" cy="400110"/>
            </a:xfrm>
            <a:prstGeom prst="rect">
              <a:avLst/>
            </a:prstGeom>
            <a:noFill/>
          </p:spPr>
          <p:txBody>
            <a:bodyPr wrap="square" rtlCol="0">
              <a:spAutoFit/>
            </a:bodyPr>
            <a:lstStyle/>
            <a:p>
              <a:r>
                <a:rPr lang="en-US" altLang="ko-KR" sz="2000" b="1" dirty="0">
                  <a:solidFill>
                    <a:srgbClr val="FF0000"/>
                  </a:solidFill>
                  <a:latin typeface="+mj-lt"/>
                </a:rPr>
                <a:t>f</a:t>
              </a:r>
              <a:endParaRPr lang="ko-KR" altLang="en-US" sz="2000" b="1" dirty="0">
                <a:solidFill>
                  <a:srgbClr val="FF0000"/>
                </a:solidFill>
                <a:latin typeface="+mj-lt"/>
              </a:endParaRPr>
            </a:p>
          </p:txBody>
        </p:sp>
        <p:sp>
          <p:nvSpPr>
            <p:cNvPr id="23" name="TextBox 22">
              <a:extLst>
                <a:ext uri="{FF2B5EF4-FFF2-40B4-BE49-F238E27FC236}">
                  <a16:creationId xmlns:a16="http://schemas.microsoft.com/office/drawing/2014/main" id="{ECC1D812-5112-4803-85E5-41E0F6E27182}"/>
                </a:ext>
              </a:extLst>
            </p:cNvPr>
            <p:cNvSpPr txBox="1"/>
            <p:nvPr/>
          </p:nvSpPr>
          <p:spPr>
            <a:xfrm>
              <a:off x="7877908" y="1849316"/>
              <a:ext cx="410308" cy="400110"/>
            </a:xfrm>
            <a:prstGeom prst="rect">
              <a:avLst/>
            </a:prstGeom>
            <a:noFill/>
          </p:spPr>
          <p:txBody>
            <a:bodyPr wrap="square" rtlCol="0">
              <a:spAutoFit/>
            </a:bodyPr>
            <a:lstStyle/>
            <a:p>
              <a:r>
                <a:rPr lang="en-US" altLang="ko-KR" sz="2000" b="1" dirty="0">
                  <a:solidFill>
                    <a:srgbClr val="FF0000"/>
                  </a:solidFill>
                  <a:latin typeface="+mj-lt"/>
                </a:rPr>
                <a:t>c</a:t>
              </a:r>
              <a:endParaRPr lang="ko-KR" altLang="en-US" sz="2000" b="1" dirty="0">
                <a:solidFill>
                  <a:srgbClr val="FF0000"/>
                </a:solidFill>
                <a:latin typeface="+mj-lt"/>
              </a:endParaRPr>
            </a:p>
          </p:txBody>
        </p:sp>
        <p:sp>
          <p:nvSpPr>
            <p:cNvPr id="24" name="TextBox 23">
              <a:extLst>
                <a:ext uri="{FF2B5EF4-FFF2-40B4-BE49-F238E27FC236}">
                  <a16:creationId xmlns:a16="http://schemas.microsoft.com/office/drawing/2014/main" id="{985C1888-3D8C-47DD-9A84-79284E31BD2C}"/>
                </a:ext>
              </a:extLst>
            </p:cNvPr>
            <p:cNvSpPr txBox="1"/>
            <p:nvPr/>
          </p:nvSpPr>
          <p:spPr>
            <a:xfrm>
              <a:off x="7865208" y="2120413"/>
              <a:ext cx="410308" cy="400110"/>
            </a:xfrm>
            <a:prstGeom prst="rect">
              <a:avLst/>
            </a:prstGeom>
            <a:noFill/>
          </p:spPr>
          <p:txBody>
            <a:bodyPr wrap="square" rtlCol="0">
              <a:spAutoFit/>
            </a:bodyPr>
            <a:lstStyle/>
            <a:p>
              <a:r>
                <a:rPr lang="en-US" altLang="ko-KR" sz="2000" b="1" dirty="0">
                  <a:solidFill>
                    <a:srgbClr val="FF0000"/>
                  </a:solidFill>
                  <a:latin typeface="+mj-lt"/>
                </a:rPr>
                <a:t>d</a:t>
              </a:r>
              <a:endParaRPr lang="ko-KR" altLang="en-US" sz="2000" b="1" dirty="0">
                <a:solidFill>
                  <a:srgbClr val="FF0000"/>
                </a:solidFill>
                <a:latin typeface="+mj-lt"/>
              </a:endParaRPr>
            </a:p>
          </p:txBody>
        </p:sp>
      </p:grpSp>
      <p:sp>
        <p:nvSpPr>
          <p:cNvPr id="12" name="제목 1">
            <a:extLst>
              <a:ext uri="{FF2B5EF4-FFF2-40B4-BE49-F238E27FC236}">
                <a16:creationId xmlns:a16="http://schemas.microsoft.com/office/drawing/2014/main" id="{DE1D308C-D59B-431F-88BC-59864FCFCD29}"/>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8298685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00C1E0E2-441B-4B5F-BBDD-D8F1606887A4}"/>
              </a:ext>
            </a:extLst>
          </p:cNvPr>
          <p:cNvPicPr>
            <a:picLocks noChangeAspect="1"/>
          </p:cNvPicPr>
          <p:nvPr/>
        </p:nvPicPr>
        <p:blipFill rotWithShape="1">
          <a:blip r:embed="rId4"/>
          <a:srcRect l="2440" t="1456" b="4053"/>
          <a:stretch/>
        </p:blipFill>
        <p:spPr>
          <a:xfrm>
            <a:off x="2398194" y="727719"/>
            <a:ext cx="7395611" cy="5492646"/>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58</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cs typeface="Calibri" panose="020F0502020204030204" pitchFamily="34" charset="0"/>
              </a:rPr>
              <a:t>Situation 1 | </a:t>
            </a:r>
            <a:r>
              <a:rPr lang="en-US" altLang="ko-KR" sz="1800" b="1" u="none" strike="noStrike" baseline="0" dirty="0">
                <a:solidFill>
                  <a:srgbClr val="2AA738"/>
                </a:solidFill>
              </a:rPr>
              <a:t>Flight Check-In</a:t>
            </a:r>
            <a:endParaRPr lang="ko-KR" altLang="en-US" sz="1800" b="1" dirty="0">
              <a:solidFill>
                <a:srgbClr val="2AA738"/>
              </a:solidFill>
              <a:cs typeface="Calibri" panose="020F0502020204030204" pitchFamily="34" charset="0"/>
            </a:endParaRPr>
          </a:p>
        </p:txBody>
      </p:sp>
      <p:grpSp>
        <p:nvGrpSpPr>
          <p:cNvPr id="24" name="그룹 23">
            <a:extLst>
              <a:ext uri="{FF2B5EF4-FFF2-40B4-BE49-F238E27FC236}">
                <a16:creationId xmlns:a16="http://schemas.microsoft.com/office/drawing/2014/main" id="{A03A5A01-A0BA-4D2F-B8A0-EBEB6B5E595F}"/>
              </a:ext>
            </a:extLst>
          </p:cNvPr>
          <p:cNvGrpSpPr/>
          <p:nvPr/>
        </p:nvGrpSpPr>
        <p:grpSpPr>
          <a:xfrm>
            <a:off x="2905649" y="4484627"/>
            <a:ext cx="5040645" cy="1715046"/>
            <a:chOff x="3147182" y="4292287"/>
            <a:chExt cx="4722345" cy="1715046"/>
          </a:xfrm>
        </p:grpSpPr>
        <p:sp>
          <p:nvSpPr>
            <p:cNvPr id="20" name="타원 19">
              <a:extLst>
                <a:ext uri="{FF2B5EF4-FFF2-40B4-BE49-F238E27FC236}">
                  <a16:creationId xmlns:a16="http://schemas.microsoft.com/office/drawing/2014/main" id="{CE344761-3A5E-4034-A646-4778D2605EE0}"/>
                </a:ext>
              </a:extLst>
            </p:cNvPr>
            <p:cNvSpPr/>
            <p:nvPr/>
          </p:nvSpPr>
          <p:spPr>
            <a:xfrm>
              <a:off x="3147182" y="5008133"/>
              <a:ext cx="269814" cy="288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sp>
          <p:nvSpPr>
            <p:cNvPr id="22" name="타원 21">
              <a:extLst>
                <a:ext uri="{FF2B5EF4-FFF2-40B4-BE49-F238E27FC236}">
                  <a16:creationId xmlns:a16="http://schemas.microsoft.com/office/drawing/2014/main" id="{90E6BEF1-E0FC-4BC8-8E8B-3CE3123907A3}"/>
                </a:ext>
              </a:extLst>
            </p:cNvPr>
            <p:cNvSpPr/>
            <p:nvPr/>
          </p:nvSpPr>
          <p:spPr>
            <a:xfrm>
              <a:off x="5378679" y="4292287"/>
              <a:ext cx="269814" cy="288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sp>
          <p:nvSpPr>
            <p:cNvPr id="23" name="타원 22">
              <a:extLst>
                <a:ext uri="{FF2B5EF4-FFF2-40B4-BE49-F238E27FC236}">
                  <a16:creationId xmlns:a16="http://schemas.microsoft.com/office/drawing/2014/main" id="{0D1CEC1C-E0A9-4595-A960-8E7FA3D0BF5A}"/>
                </a:ext>
              </a:extLst>
            </p:cNvPr>
            <p:cNvSpPr/>
            <p:nvPr/>
          </p:nvSpPr>
          <p:spPr>
            <a:xfrm>
              <a:off x="7599713" y="5719333"/>
              <a:ext cx="269814" cy="288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a:p>
          </p:txBody>
        </p:sp>
      </p:grpSp>
      <p:sp>
        <p:nvSpPr>
          <p:cNvPr id="15" name="TextBox 14">
            <a:extLst>
              <a:ext uri="{FF2B5EF4-FFF2-40B4-BE49-F238E27FC236}">
                <a16:creationId xmlns:a16="http://schemas.microsoft.com/office/drawing/2014/main" id="{981641C1-0C30-42D9-985C-27D2EDF198C8}"/>
              </a:ext>
            </a:extLst>
          </p:cNvPr>
          <p:cNvSpPr txBox="1"/>
          <p:nvPr/>
        </p:nvSpPr>
        <p:spPr>
          <a:xfrm>
            <a:off x="7865837" y="1094506"/>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4" name="TextBox 13">
            <a:hlinkClick r:id="rId5" action="ppaction://hlinksldjump"/>
            <a:extLst>
              <a:ext uri="{FF2B5EF4-FFF2-40B4-BE49-F238E27FC236}">
                <a16:creationId xmlns:a16="http://schemas.microsoft.com/office/drawing/2014/main" id="{36175F6E-31AA-409E-A3C5-C3F76916BB7B}"/>
              </a:ext>
            </a:extLst>
          </p:cNvPr>
          <p:cNvSpPr txBox="1"/>
          <p:nvPr/>
        </p:nvSpPr>
        <p:spPr>
          <a:xfrm>
            <a:off x="6989602" y="1087553"/>
            <a:ext cx="787760"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pic>
        <p:nvPicPr>
          <p:cNvPr id="6" name="P2L3_58p_Situation 1_A">
            <a:hlinkClick r:id="" action="ppaction://media"/>
            <a:extLst>
              <a:ext uri="{FF2B5EF4-FFF2-40B4-BE49-F238E27FC236}">
                <a16:creationId xmlns:a16="http://schemas.microsoft.com/office/drawing/2014/main" id="{4A634D1D-AAB9-475F-837E-07C74CEFCE4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08999" y="1020212"/>
            <a:ext cx="475200" cy="475200"/>
          </a:xfrm>
          <a:prstGeom prst="rect">
            <a:avLst/>
          </a:prstGeom>
        </p:spPr>
      </p:pic>
      <p:sp>
        <p:nvSpPr>
          <p:cNvPr id="13" name="제목 1">
            <a:extLst>
              <a:ext uri="{FF2B5EF4-FFF2-40B4-BE49-F238E27FC236}">
                <a16:creationId xmlns:a16="http://schemas.microsoft.com/office/drawing/2014/main" id="{53EAB692-6878-4591-AAF2-1C88E38A6941}"/>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9882024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5914" fill="hold"/>
                                        <p:tgtEl>
                                          <p:spTgt spid="6"/>
                                        </p:tgtEl>
                                      </p:cBhvr>
                                    </p:cmd>
                                  </p:childTnLst>
                                </p:cTn>
                              </p:par>
                            </p:childTnLst>
                          </p:cTn>
                        </p:par>
                      </p:childTnLst>
                    </p:cTn>
                  </p:par>
                </p:childTnLst>
              </p:cTn>
              <p:nextCondLst>
                <p:cond evt="onClick" delay="0">
                  <p:tgtEl>
                    <p:spTgt spid="6"/>
                  </p:tgtEl>
                </p:cond>
              </p:nextCondLst>
            </p:seq>
            <p:audio>
              <p:cMediaNode vol="80000">
                <p:cTn id="12" fill="hold" display="0">
                  <p:stCondLst>
                    <p:cond delay="indefinite"/>
                  </p:stCondLst>
                  <p:endCondLst>
                    <p:cond evt="onStopAudio" delay="0">
                      <p:tgtEl>
                        <p:sldTgt/>
                      </p:tgtEl>
                    </p:cond>
                  </p:endCondLst>
                </p:cTn>
                <p:tgtEl>
                  <p:spTgt spid="6"/>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55AE3F91-541A-4E07-BC92-FFF27D8E679F}"/>
              </a:ext>
            </a:extLst>
          </p:cNvPr>
          <p:cNvPicPr>
            <a:picLocks noChangeAspect="1"/>
          </p:cNvPicPr>
          <p:nvPr/>
        </p:nvPicPr>
        <p:blipFill>
          <a:blip r:embed="rId2"/>
          <a:stretch>
            <a:fillRect/>
          </a:stretch>
        </p:blipFill>
        <p:spPr>
          <a:xfrm>
            <a:off x="733029" y="1019869"/>
            <a:ext cx="10725942" cy="4746619"/>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p.58</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8357284" y="1552999"/>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3" name="TextBox 12">
            <a:extLst>
              <a:ext uri="{FF2B5EF4-FFF2-40B4-BE49-F238E27FC236}">
                <a16:creationId xmlns:a16="http://schemas.microsoft.com/office/drawing/2014/main" id="{643D5DEA-3CBF-40B5-9FD7-48879C50A63C}"/>
              </a:ext>
            </a:extLst>
          </p:cNvPr>
          <p:cNvSpPr txBox="1"/>
          <p:nvPr/>
        </p:nvSpPr>
        <p:spPr>
          <a:xfrm>
            <a:off x="109999" y="6465692"/>
            <a:ext cx="724929" cy="340519"/>
          </a:xfrm>
          <a:prstGeom prst="round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altLang="ko-KR" sz="1400" b="1" dirty="0"/>
              <a:t>Word</a:t>
            </a:r>
            <a:endParaRPr lang="ko-KR" altLang="en-US" sz="1400" b="1" dirty="0"/>
          </a:p>
        </p:txBody>
      </p:sp>
      <p:sp>
        <p:nvSpPr>
          <p:cNvPr id="2" name="TextBox 1">
            <a:extLst>
              <a:ext uri="{FF2B5EF4-FFF2-40B4-BE49-F238E27FC236}">
                <a16:creationId xmlns:a16="http://schemas.microsoft.com/office/drawing/2014/main" id="{AC284DBC-A185-439B-AA98-A09372EFA3D6}"/>
              </a:ext>
            </a:extLst>
          </p:cNvPr>
          <p:cNvSpPr txBox="1"/>
          <p:nvPr/>
        </p:nvSpPr>
        <p:spPr>
          <a:xfrm>
            <a:off x="840038" y="6497451"/>
            <a:ext cx="6053131" cy="276999"/>
          </a:xfrm>
          <a:prstGeom prst="rect">
            <a:avLst/>
          </a:prstGeom>
          <a:noFill/>
        </p:spPr>
        <p:txBody>
          <a:bodyPr wrap="square" rtlCol="0">
            <a:spAutoFit/>
          </a:bodyPr>
          <a:lstStyle/>
          <a:p>
            <a:r>
              <a:rPr lang="en-US" altLang="ko-KR" sz="1200" dirty="0">
                <a:solidFill>
                  <a:schemeClr val="bg1"/>
                </a:solidFill>
              </a:rPr>
              <a:t>•aisle: </a:t>
            </a:r>
            <a:r>
              <a:rPr lang="ko-KR" altLang="en-US" sz="1200" dirty="0">
                <a:solidFill>
                  <a:schemeClr val="bg1"/>
                </a:solidFill>
              </a:rPr>
              <a:t>복도 </a:t>
            </a:r>
            <a:r>
              <a:rPr lang="en-US" altLang="ko-KR" sz="1200" dirty="0">
                <a:solidFill>
                  <a:schemeClr val="bg1"/>
                </a:solidFill>
              </a:rPr>
              <a:t>•boarding time: </a:t>
            </a:r>
            <a:r>
              <a:rPr lang="ko-KR" altLang="en-US" sz="1200" dirty="0">
                <a:solidFill>
                  <a:schemeClr val="bg1"/>
                </a:solidFill>
              </a:rPr>
              <a:t>탑승 시각 </a:t>
            </a:r>
            <a:r>
              <a:rPr lang="en-US" altLang="ko-KR" sz="1200" dirty="0">
                <a:solidFill>
                  <a:schemeClr val="bg1"/>
                </a:solidFill>
              </a:rPr>
              <a:t>•boarding pass: </a:t>
            </a:r>
            <a:r>
              <a:rPr lang="ko-KR" altLang="en-US" sz="1200" dirty="0">
                <a:solidFill>
                  <a:schemeClr val="bg1"/>
                </a:solidFill>
              </a:rPr>
              <a:t>탑승권</a:t>
            </a:r>
          </a:p>
        </p:txBody>
      </p:sp>
      <p:sp>
        <p:nvSpPr>
          <p:cNvPr id="16" name="제목 1">
            <a:extLst>
              <a:ext uri="{FF2B5EF4-FFF2-40B4-BE49-F238E27FC236}">
                <a16:creationId xmlns:a16="http://schemas.microsoft.com/office/drawing/2014/main" id="{51372359-1838-4FBE-BF91-DB1164D7C41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cs typeface="Calibri" panose="020F0502020204030204" pitchFamily="34" charset="0"/>
              </a:rPr>
              <a:t>Situation 1 | </a:t>
            </a:r>
            <a:r>
              <a:rPr lang="en-US" altLang="ko-KR" sz="1800" b="1" u="none" strike="noStrike" baseline="0" dirty="0">
                <a:solidFill>
                  <a:srgbClr val="2AA738"/>
                </a:solidFill>
              </a:rPr>
              <a:t>Flight Check-In</a:t>
            </a:r>
            <a:endParaRPr lang="ko-KR" altLang="en-US" sz="1800" b="1" dirty="0">
              <a:solidFill>
                <a:srgbClr val="2AA738"/>
              </a:solidFill>
              <a:cs typeface="Calibri" panose="020F0502020204030204" pitchFamily="34" charset="0"/>
            </a:endParaRPr>
          </a:p>
        </p:txBody>
      </p:sp>
      <p:grpSp>
        <p:nvGrpSpPr>
          <p:cNvPr id="6" name="그룹 5">
            <a:extLst>
              <a:ext uri="{FF2B5EF4-FFF2-40B4-BE49-F238E27FC236}">
                <a16:creationId xmlns:a16="http://schemas.microsoft.com/office/drawing/2014/main" id="{7C8F4888-E417-486B-AC41-57C666F5C1BB}"/>
              </a:ext>
            </a:extLst>
          </p:cNvPr>
          <p:cNvGrpSpPr/>
          <p:nvPr/>
        </p:nvGrpSpPr>
        <p:grpSpPr>
          <a:xfrm>
            <a:off x="1712188" y="1868118"/>
            <a:ext cx="8511312" cy="2158891"/>
            <a:chOff x="1712188" y="1868118"/>
            <a:chExt cx="8511312" cy="2158891"/>
          </a:xfrm>
        </p:grpSpPr>
        <p:sp>
          <p:nvSpPr>
            <p:cNvPr id="11" name="TextBox 10">
              <a:extLst>
                <a:ext uri="{FF2B5EF4-FFF2-40B4-BE49-F238E27FC236}">
                  <a16:creationId xmlns:a16="http://schemas.microsoft.com/office/drawing/2014/main" id="{A4B200AB-5378-4270-B25A-84A9DCDC294D}"/>
                </a:ext>
              </a:extLst>
            </p:cNvPr>
            <p:cNvSpPr txBox="1"/>
            <p:nvPr/>
          </p:nvSpPr>
          <p:spPr>
            <a:xfrm>
              <a:off x="2209801" y="2599081"/>
              <a:ext cx="2506200" cy="369332"/>
            </a:xfrm>
            <a:prstGeom prst="rect">
              <a:avLst/>
            </a:prstGeom>
            <a:noFill/>
          </p:spPr>
          <p:txBody>
            <a:bodyPr wrap="square" rtlCol="0">
              <a:spAutoFit/>
            </a:bodyPr>
            <a:lstStyle/>
            <a:p>
              <a:r>
                <a:rPr lang="en-US" altLang="ko-KR" b="1" dirty="0">
                  <a:solidFill>
                    <a:srgbClr val="FF0000"/>
                  </a:solidFill>
                </a:rPr>
                <a:t>A window</a:t>
              </a:r>
              <a:endParaRPr lang="en-US" altLang="ko-KR" b="1" u="sng" dirty="0">
                <a:solidFill>
                  <a:srgbClr val="FF0000"/>
                </a:solidFill>
              </a:endParaRPr>
            </a:p>
          </p:txBody>
        </p:sp>
        <p:sp>
          <p:nvSpPr>
            <p:cNvPr id="18" name="TextBox 17">
              <a:extLst>
                <a:ext uri="{FF2B5EF4-FFF2-40B4-BE49-F238E27FC236}">
                  <a16:creationId xmlns:a16="http://schemas.microsoft.com/office/drawing/2014/main" id="{4BB52CA0-6D8B-46E2-8FC0-C6214BC90B8F}"/>
                </a:ext>
              </a:extLst>
            </p:cNvPr>
            <p:cNvSpPr txBox="1"/>
            <p:nvPr/>
          </p:nvSpPr>
          <p:spPr>
            <a:xfrm>
              <a:off x="2451101" y="3288345"/>
              <a:ext cx="736599" cy="369332"/>
            </a:xfrm>
            <a:prstGeom prst="rect">
              <a:avLst/>
            </a:prstGeom>
            <a:noFill/>
          </p:spPr>
          <p:txBody>
            <a:bodyPr wrap="square" rtlCol="0">
              <a:spAutoFit/>
            </a:bodyPr>
            <a:lstStyle/>
            <a:p>
              <a:r>
                <a:rPr lang="en-US" altLang="ko-KR" b="1" dirty="0">
                  <a:solidFill>
                    <a:srgbClr val="FF0000"/>
                  </a:solidFill>
                </a:rPr>
                <a:t>Yes</a:t>
              </a:r>
              <a:endParaRPr lang="en-US" altLang="ko-KR" b="1" u="sng" dirty="0">
                <a:solidFill>
                  <a:srgbClr val="FF0000"/>
                </a:solidFill>
              </a:endParaRPr>
            </a:p>
          </p:txBody>
        </p:sp>
        <p:sp>
          <p:nvSpPr>
            <p:cNvPr id="19" name="TextBox 18">
              <a:extLst>
                <a:ext uri="{FF2B5EF4-FFF2-40B4-BE49-F238E27FC236}">
                  <a16:creationId xmlns:a16="http://schemas.microsoft.com/office/drawing/2014/main" id="{B34BEBE8-69F6-4398-879F-834D09FBF245}"/>
                </a:ext>
              </a:extLst>
            </p:cNvPr>
            <p:cNvSpPr txBox="1"/>
            <p:nvPr/>
          </p:nvSpPr>
          <p:spPr>
            <a:xfrm>
              <a:off x="4537472" y="3294201"/>
              <a:ext cx="1558528" cy="369332"/>
            </a:xfrm>
            <a:prstGeom prst="rect">
              <a:avLst/>
            </a:prstGeom>
            <a:noFill/>
          </p:spPr>
          <p:txBody>
            <a:bodyPr wrap="square" rtlCol="0">
              <a:spAutoFit/>
            </a:bodyPr>
            <a:lstStyle/>
            <a:p>
              <a:r>
                <a:rPr lang="en-US" altLang="ko-KR" b="1" dirty="0">
                  <a:solidFill>
                    <a:srgbClr val="FF0000"/>
                  </a:solidFill>
                </a:rPr>
                <a:t>this suitcase</a:t>
              </a:r>
              <a:endParaRPr lang="en-US" altLang="ko-KR" b="1" u="sng" dirty="0">
                <a:solidFill>
                  <a:srgbClr val="FF0000"/>
                </a:solidFill>
              </a:endParaRPr>
            </a:p>
          </p:txBody>
        </p:sp>
        <p:sp>
          <p:nvSpPr>
            <p:cNvPr id="20" name="TextBox 19">
              <a:extLst>
                <a:ext uri="{FF2B5EF4-FFF2-40B4-BE49-F238E27FC236}">
                  <a16:creationId xmlns:a16="http://schemas.microsoft.com/office/drawing/2014/main" id="{C4C7BF9E-DD48-4A70-A83C-3E3DFC0D5F4E}"/>
                </a:ext>
              </a:extLst>
            </p:cNvPr>
            <p:cNvSpPr txBox="1"/>
            <p:nvPr/>
          </p:nvSpPr>
          <p:spPr>
            <a:xfrm>
              <a:off x="9629179" y="3657677"/>
              <a:ext cx="594321" cy="369332"/>
            </a:xfrm>
            <a:prstGeom prst="rect">
              <a:avLst/>
            </a:prstGeom>
            <a:noFill/>
          </p:spPr>
          <p:txBody>
            <a:bodyPr wrap="square" rtlCol="0">
              <a:spAutoFit/>
            </a:bodyPr>
            <a:lstStyle/>
            <a:p>
              <a:r>
                <a:rPr lang="en-US" altLang="ko-KR" b="1" dirty="0">
                  <a:solidFill>
                    <a:srgbClr val="FF0000"/>
                  </a:solidFill>
                </a:rPr>
                <a:t>58</a:t>
              </a:r>
              <a:endParaRPr lang="en-US" altLang="ko-KR" b="1" u="sng" dirty="0">
                <a:solidFill>
                  <a:srgbClr val="FF0000"/>
                </a:solidFill>
              </a:endParaRPr>
            </a:p>
          </p:txBody>
        </p:sp>
        <p:sp>
          <p:nvSpPr>
            <p:cNvPr id="21" name="TextBox 20">
              <a:extLst>
                <a:ext uri="{FF2B5EF4-FFF2-40B4-BE49-F238E27FC236}">
                  <a16:creationId xmlns:a16="http://schemas.microsoft.com/office/drawing/2014/main" id="{5D8D17AA-D4DE-449C-8E4E-99D8E5AB0B95}"/>
                </a:ext>
              </a:extLst>
            </p:cNvPr>
            <p:cNvSpPr txBox="1"/>
            <p:nvPr/>
          </p:nvSpPr>
          <p:spPr>
            <a:xfrm>
              <a:off x="1712188" y="1868118"/>
              <a:ext cx="1615212" cy="323165"/>
            </a:xfrm>
            <a:prstGeom prst="rect">
              <a:avLst/>
            </a:prstGeom>
            <a:noFill/>
          </p:spPr>
          <p:txBody>
            <a:bodyPr wrap="square" rtlCol="0">
              <a:spAutoFit/>
            </a:bodyPr>
            <a:lstStyle/>
            <a:p>
              <a:r>
                <a:rPr lang="en-US" altLang="ko-KR" sz="1500" b="1" dirty="0">
                  <a:solidFill>
                    <a:srgbClr val="FF0000"/>
                  </a:solidFill>
                </a:rPr>
                <a:t>&lt;</a:t>
              </a:r>
              <a:r>
                <a:rPr lang="ko-KR" altLang="en-US" sz="1500" b="1" dirty="0">
                  <a:solidFill>
                    <a:srgbClr val="FF0000"/>
                  </a:solidFill>
                </a:rPr>
                <a:t>예시 정답</a:t>
              </a:r>
              <a:r>
                <a:rPr lang="en-US" altLang="ko-KR" sz="1500" b="1" dirty="0">
                  <a:solidFill>
                    <a:srgbClr val="FF0000"/>
                  </a:solidFill>
                </a:rPr>
                <a:t>&gt;</a:t>
              </a:r>
              <a:endParaRPr lang="en-US" altLang="ko-KR" sz="1500" b="1" u="sng" dirty="0">
                <a:solidFill>
                  <a:srgbClr val="FF0000"/>
                </a:solidFill>
              </a:endParaRPr>
            </a:p>
          </p:txBody>
        </p:sp>
      </p:grpSp>
      <p:sp>
        <p:nvSpPr>
          <p:cNvPr id="17" name="제목 1">
            <a:extLst>
              <a:ext uri="{FF2B5EF4-FFF2-40B4-BE49-F238E27FC236}">
                <a16:creationId xmlns:a16="http://schemas.microsoft.com/office/drawing/2014/main" id="{8B802B56-2BF3-461D-8C81-1475737ED44E}"/>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24167411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AE70B534-713D-4103-B1F1-9A71D70F45E1}"/>
              </a:ext>
            </a:extLst>
          </p:cNvPr>
          <p:cNvPicPr>
            <a:picLocks noChangeAspect="1"/>
          </p:cNvPicPr>
          <p:nvPr/>
        </p:nvPicPr>
        <p:blipFill>
          <a:blip r:embed="rId4"/>
          <a:stretch>
            <a:fillRect/>
          </a:stretch>
        </p:blipFill>
        <p:spPr>
          <a:xfrm>
            <a:off x="810227" y="809915"/>
            <a:ext cx="10570038" cy="5223004"/>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p.59</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cs typeface="Calibri" panose="020F0502020204030204" pitchFamily="34" charset="0"/>
              </a:rPr>
              <a:t>Situation 2 | </a:t>
            </a:r>
            <a:r>
              <a:rPr lang="en-US" altLang="ko-KR" sz="1800" b="1" u="none" strike="noStrike" baseline="0" dirty="0">
                <a:solidFill>
                  <a:srgbClr val="2AA738"/>
                </a:solidFill>
              </a:rPr>
              <a:t>Going Through Security</a:t>
            </a:r>
            <a:endParaRPr lang="ko-KR" altLang="en-US" sz="1800" b="1" dirty="0">
              <a:solidFill>
                <a:srgbClr val="2AA738"/>
              </a:solidFill>
              <a:cs typeface="Calibri" panose="020F0502020204030204" pitchFamily="34" charset="0"/>
            </a:endParaRPr>
          </a:p>
        </p:txBody>
      </p:sp>
      <p:sp>
        <p:nvSpPr>
          <p:cNvPr id="18" name="직사각형 17">
            <a:extLst>
              <a:ext uri="{FF2B5EF4-FFF2-40B4-BE49-F238E27FC236}">
                <a16:creationId xmlns:a16="http://schemas.microsoft.com/office/drawing/2014/main" id="{3435823E-D4BD-4ED8-B473-6F65DE59C02D}"/>
              </a:ext>
            </a:extLst>
          </p:cNvPr>
          <p:cNvSpPr/>
          <p:nvPr/>
        </p:nvSpPr>
        <p:spPr>
          <a:xfrm>
            <a:off x="7626350" y="1253140"/>
            <a:ext cx="284828" cy="3405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TextBox 14">
            <a:extLst>
              <a:ext uri="{FF2B5EF4-FFF2-40B4-BE49-F238E27FC236}">
                <a16:creationId xmlns:a16="http://schemas.microsoft.com/office/drawing/2014/main" id="{981641C1-0C30-42D9-985C-27D2EDF198C8}"/>
              </a:ext>
            </a:extLst>
          </p:cNvPr>
          <p:cNvSpPr txBox="1"/>
          <p:nvPr/>
        </p:nvSpPr>
        <p:spPr>
          <a:xfrm>
            <a:off x="7864635" y="150283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3" name="TextBox 12">
            <a:hlinkClick r:id="rId5" action="ppaction://hlinksldjump"/>
            <a:extLst>
              <a:ext uri="{FF2B5EF4-FFF2-40B4-BE49-F238E27FC236}">
                <a16:creationId xmlns:a16="http://schemas.microsoft.com/office/drawing/2014/main" id="{0F438834-E43D-4A58-AF7A-0F46754208CC}"/>
              </a:ext>
            </a:extLst>
          </p:cNvPr>
          <p:cNvSpPr txBox="1"/>
          <p:nvPr/>
        </p:nvSpPr>
        <p:spPr>
          <a:xfrm>
            <a:off x="6997369" y="1502288"/>
            <a:ext cx="72492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grpSp>
        <p:nvGrpSpPr>
          <p:cNvPr id="16" name="그룹 15">
            <a:extLst>
              <a:ext uri="{FF2B5EF4-FFF2-40B4-BE49-F238E27FC236}">
                <a16:creationId xmlns:a16="http://schemas.microsoft.com/office/drawing/2014/main" id="{2A5F3BA3-A7B4-4231-AB74-54820EF49AE2}"/>
              </a:ext>
            </a:extLst>
          </p:cNvPr>
          <p:cNvGrpSpPr/>
          <p:nvPr/>
        </p:nvGrpSpPr>
        <p:grpSpPr>
          <a:xfrm>
            <a:off x="1638800" y="2400473"/>
            <a:ext cx="7164895" cy="3431204"/>
            <a:chOff x="1492887" y="283972"/>
            <a:chExt cx="6712474" cy="3431204"/>
          </a:xfrm>
        </p:grpSpPr>
        <p:sp>
          <p:nvSpPr>
            <p:cNvPr id="19" name="타원 18">
              <a:extLst>
                <a:ext uri="{FF2B5EF4-FFF2-40B4-BE49-F238E27FC236}">
                  <a16:creationId xmlns:a16="http://schemas.microsoft.com/office/drawing/2014/main" id="{50AF47DB-7968-4777-896F-EFE01DCEA3C0}"/>
                </a:ext>
              </a:extLst>
            </p:cNvPr>
            <p:cNvSpPr/>
            <p:nvPr/>
          </p:nvSpPr>
          <p:spPr>
            <a:xfrm>
              <a:off x="1492887" y="2369831"/>
              <a:ext cx="337268" cy="360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sp>
          <p:nvSpPr>
            <p:cNvPr id="20" name="타원 19">
              <a:extLst>
                <a:ext uri="{FF2B5EF4-FFF2-40B4-BE49-F238E27FC236}">
                  <a16:creationId xmlns:a16="http://schemas.microsoft.com/office/drawing/2014/main" id="{23ADB9CF-03B7-4F75-A820-67590CE111C8}"/>
                </a:ext>
              </a:extLst>
            </p:cNvPr>
            <p:cNvSpPr/>
            <p:nvPr/>
          </p:nvSpPr>
          <p:spPr>
            <a:xfrm>
              <a:off x="7868093" y="283972"/>
              <a:ext cx="337268" cy="360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sp>
          <p:nvSpPr>
            <p:cNvPr id="21" name="타원 20">
              <a:extLst>
                <a:ext uri="{FF2B5EF4-FFF2-40B4-BE49-F238E27FC236}">
                  <a16:creationId xmlns:a16="http://schemas.microsoft.com/office/drawing/2014/main" id="{9529FB55-A0F2-45FA-8E52-27D68CCAB6FC}"/>
                </a:ext>
              </a:extLst>
            </p:cNvPr>
            <p:cNvSpPr/>
            <p:nvPr/>
          </p:nvSpPr>
          <p:spPr>
            <a:xfrm>
              <a:off x="4589385" y="3355176"/>
              <a:ext cx="337268" cy="360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dirty="0"/>
            </a:p>
          </p:txBody>
        </p:sp>
      </p:grpSp>
      <p:pic>
        <p:nvPicPr>
          <p:cNvPr id="5" name="P2L3_59p_Situation 2_A">
            <a:hlinkClick r:id="" action="ppaction://media"/>
            <a:extLst>
              <a:ext uri="{FF2B5EF4-FFF2-40B4-BE49-F238E27FC236}">
                <a16:creationId xmlns:a16="http://schemas.microsoft.com/office/drawing/2014/main" id="{5ABE3E55-B6C3-479E-89F1-B3C683A7F7C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414233" y="1423399"/>
            <a:ext cx="475200" cy="475200"/>
          </a:xfrm>
          <a:prstGeom prst="rect">
            <a:avLst/>
          </a:prstGeom>
        </p:spPr>
      </p:pic>
      <p:sp>
        <p:nvSpPr>
          <p:cNvPr id="14" name="제목 1">
            <a:extLst>
              <a:ext uri="{FF2B5EF4-FFF2-40B4-BE49-F238E27FC236}">
                <a16:creationId xmlns:a16="http://schemas.microsoft.com/office/drawing/2014/main" id="{806DD32C-45AF-4A68-8E7A-E7FEC1DEC108}"/>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26238255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75164" fill="hold"/>
                                        <p:tgtEl>
                                          <p:spTgt spid="5"/>
                                        </p:tgtEl>
                                      </p:cBhvr>
                                    </p:cmd>
                                  </p:childTnLst>
                                </p:cTn>
                              </p:par>
                            </p:childTnLst>
                          </p:cTn>
                        </p:par>
                      </p:childTnLst>
                    </p:cTn>
                  </p:par>
                </p:childTnLst>
              </p:cTn>
              <p:nextCondLst>
                <p:cond evt="onClick" delay="0">
                  <p:tgtEl>
                    <p:spTgt spid="5"/>
                  </p:tgtEl>
                </p:cond>
              </p:nextCondLst>
            </p:seq>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934558D1-440B-46C3-A892-4B3C683308D7}"/>
              </a:ext>
            </a:extLst>
          </p:cNvPr>
          <p:cNvPicPr>
            <a:picLocks noChangeAspect="1"/>
          </p:cNvPicPr>
          <p:nvPr/>
        </p:nvPicPr>
        <p:blipFill>
          <a:blip r:embed="rId2"/>
          <a:stretch>
            <a:fillRect/>
          </a:stretch>
        </p:blipFill>
        <p:spPr>
          <a:xfrm>
            <a:off x="2167980" y="744881"/>
            <a:ext cx="7725320" cy="5562500"/>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p.59</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014385" y="1097899"/>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6" name="TextBox 15">
            <a:extLst>
              <a:ext uri="{FF2B5EF4-FFF2-40B4-BE49-F238E27FC236}">
                <a16:creationId xmlns:a16="http://schemas.microsoft.com/office/drawing/2014/main" id="{7B9CDDD5-0239-498A-A4DA-5E9BB86F641F}"/>
              </a:ext>
            </a:extLst>
          </p:cNvPr>
          <p:cNvSpPr txBox="1"/>
          <p:nvPr/>
        </p:nvSpPr>
        <p:spPr>
          <a:xfrm>
            <a:off x="109999" y="6465692"/>
            <a:ext cx="724929" cy="340519"/>
          </a:xfrm>
          <a:prstGeom prst="round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altLang="ko-KR" sz="1400" b="1" dirty="0"/>
              <a:t>Word</a:t>
            </a:r>
            <a:endParaRPr lang="ko-KR" altLang="en-US" sz="1400" b="1" dirty="0"/>
          </a:p>
        </p:txBody>
      </p:sp>
      <p:sp>
        <p:nvSpPr>
          <p:cNvPr id="2" name="TextBox 1">
            <a:extLst>
              <a:ext uri="{FF2B5EF4-FFF2-40B4-BE49-F238E27FC236}">
                <a16:creationId xmlns:a16="http://schemas.microsoft.com/office/drawing/2014/main" id="{4196BDF3-E519-4F6F-9E23-117D4F30CD7E}"/>
              </a:ext>
            </a:extLst>
          </p:cNvPr>
          <p:cNvSpPr txBox="1"/>
          <p:nvPr/>
        </p:nvSpPr>
        <p:spPr>
          <a:xfrm>
            <a:off x="834928" y="6497451"/>
            <a:ext cx="6027057" cy="276999"/>
          </a:xfrm>
          <a:prstGeom prst="rect">
            <a:avLst/>
          </a:prstGeom>
          <a:noFill/>
        </p:spPr>
        <p:txBody>
          <a:bodyPr wrap="square" rtlCol="0">
            <a:spAutoFit/>
          </a:bodyPr>
          <a:lstStyle/>
          <a:p>
            <a:r>
              <a:rPr lang="en-US" altLang="ko-KR" sz="1200" dirty="0">
                <a:solidFill>
                  <a:schemeClr val="bg1"/>
                </a:solidFill>
                <a:latin typeface="+mj-lt"/>
              </a:rPr>
              <a:t>•ounce: </a:t>
            </a:r>
            <a:r>
              <a:rPr lang="ko-KR" altLang="en-US" sz="1200" dirty="0">
                <a:solidFill>
                  <a:schemeClr val="bg1"/>
                </a:solidFill>
                <a:latin typeface="+mj-lt"/>
              </a:rPr>
              <a:t>온스</a:t>
            </a:r>
            <a:r>
              <a:rPr lang="en-US" altLang="ko-KR" sz="1200" dirty="0">
                <a:solidFill>
                  <a:schemeClr val="bg1"/>
                </a:solidFill>
                <a:latin typeface="+mj-lt"/>
              </a:rPr>
              <a:t>(</a:t>
            </a:r>
            <a:r>
              <a:rPr lang="ko-KR" altLang="en-US" sz="1200" dirty="0" err="1">
                <a:solidFill>
                  <a:schemeClr val="bg1"/>
                </a:solidFill>
                <a:latin typeface="+mj-lt"/>
              </a:rPr>
              <a:t>액량의</a:t>
            </a:r>
            <a:r>
              <a:rPr lang="ko-KR" altLang="en-US" sz="1200" dirty="0">
                <a:solidFill>
                  <a:schemeClr val="bg1"/>
                </a:solidFill>
                <a:latin typeface="+mj-lt"/>
              </a:rPr>
              <a:t> 단위로 약 </a:t>
            </a:r>
            <a:r>
              <a:rPr lang="en-US" altLang="ko-KR" sz="1200" dirty="0">
                <a:solidFill>
                  <a:schemeClr val="bg1"/>
                </a:solidFill>
                <a:latin typeface="+mj-lt"/>
              </a:rPr>
              <a:t>29.57mℓ) •quart: </a:t>
            </a:r>
            <a:r>
              <a:rPr lang="ko-KR" altLang="en-US" sz="1200" dirty="0" err="1">
                <a:solidFill>
                  <a:schemeClr val="bg1"/>
                </a:solidFill>
                <a:latin typeface="+mj-lt"/>
              </a:rPr>
              <a:t>쿼트</a:t>
            </a:r>
            <a:r>
              <a:rPr lang="en-US" altLang="ko-KR" sz="1200" dirty="0">
                <a:solidFill>
                  <a:schemeClr val="bg1"/>
                </a:solidFill>
                <a:latin typeface="+mj-lt"/>
              </a:rPr>
              <a:t>(</a:t>
            </a:r>
            <a:r>
              <a:rPr lang="ko-KR" altLang="en-US" sz="1200" dirty="0" err="1">
                <a:solidFill>
                  <a:schemeClr val="bg1"/>
                </a:solidFill>
                <a:latin typeface="+mj-lt"/>
              </a:rPr>
              <a:t>액량의</a:t>
            </a:r>
            <a:r>
              <a:rPr lang="ko-KR" altLang="en-US" sz="1200" dirty="0">
                <a:solidFill>
                  <a:schemeClr val="bg1"/>
                </a:solidFill>
                <a:latin typeface="+mj-lt"/>
              </a:rPr>
              <a:t> 단위로 약 </a:t>
            </a:r>
            <a:r>
              <a:rPr lang="en-US" altLang="ko-KR" sz="1200" dirty="0">
                <a:solidFill>
                  <a:schemeClr val="bg1"/>
                </a:solidFill>
                <a:latin typeface="+mj-lt"/>
              </a:rPr>
              <a:t>0.94ℓ)</a:t>
            </a:r>
            <a:endParaRPr lang="ko-KR" altLang="en-US" sz="1200" dirty="0">
              <a:solidFill>
                <a:schemeClr val="bg1"/>
              </a:solidFill>
              <a:latin typeface="+mj-lt"/>
            </a:endParaRPr>
          </a:p>
        </p:txBody>
      </p:sp>
      <p:sp>
        <p:nvSpPr>
          <p:cNvPr id="25" name="제목 1">
            <a:extLst>
              <a:ext uri="{FF2B5EF4-FFF2-40B4-BE49-F238E27FC236}">
                <a16:creationId xmlns:a16="http://schemas.microsoft.com/office/drawing/2014/main" id="{0B38FB03-71FF-4EB3-869A-17A8BA2071BF}"/>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cs typeface="Calibri" panose="020F0502020204030204" pitchFamily="34" charset="0"/>
              </a:rPr>
              <a:t>Situation 2 | </a:t>
            </a:r>
            <a:r>
              <a:rPr lang="en-US" altLang="ko-KR" sz="1800" b="1" u="none" strike="noStrike" baseline="0" dirty="0">
                <a:solidFill>
                  <a:srgbClr val="2AA738"/>
                </a:solidFill>
              </a:rPr>
              <a:t>Going Through Security</a:t>
            </a:r>
            <a:endParaRPr lang="ko-KR" altLang="en-US" sz="1800" b="1" dirty="0">
              <a:solidFill>
                <a:srgbClr val="2AA738"/>
              </a:solidFill>
              <a:cs typeface="Calibri" panose="020F0502020204030204" pitchFamily="34" charset="0"/>
            </a:endParaRPr>
          </a:p>
        </p:txBody>
      </p:sp>
      <p:grpSp>
        <p:nvGrpSpPr>
          <p:cNvPr id="10" name="그룹 9">
            <a:extLst>
              <a:ext uri="{FF2B5EF4-FFF2-40B4-BE49-F238E27FC236}">
                <a16:creationId xmlns:a16="http://schemas.microsoft.com/office/drawing/2014/main" id="{5E849516-5B33-40D7-90FE-1ECDF0653AE0}"/>
              </a:ext>
            </a:extLst>
          </p:cNvPr>
          <p:cNvGrpSpPr/>
          <p:nvPr/>
        </p:nvGrpSpPr>
        <p:grpSpPr>
          <a:xfrm>
            <a:off x="1489620" y="3224936"/>
            <a:ext cx="10295980" cy="2668635"/>
            <a:chOff x="1489620" y="3224936"/>
            <a:chExt cx="10295980" cy="2668635"/>
          </a:xfrm>
        </p:grpSpPr>
        <p:sp>
          <p:nvSpPr>
            <p:cNvPr id="6" name="TextBox 5">
              <a:extLst>
                <a:ext uri="{FF2B5EF4-FFF2-40B4-BE49-F238E27FC236}">
                  <a16:creationId xmlns:a16="http://schemas.microsoft.com/office/drawing/2014/main" id="{9DD53208-6452-4D4D-8FFA-47737401088F}"/>
                </a:ext>
              </a:extLst>
            </p:cNvPr>
            <p:cNvSpPr txBox="1"/>
            <p:nvPr/>
          </p:nvSpPr>
          <p:spPr>
            <a:xfrm>
              <a:off x="3200400" y="3497619"/>
              <a:ext cx="6785520" cy="276999"/>
            </a:xfrm>
            <a:prstGeom prst="rect">
              <a:avLst/>
            </a:prstGeom>
            <a:noFill/>
          </p:spPr>
          <p:txBody>
            <a:bodyPr wrap="square" rtlCol="0">
              <a:spAutoFit/>
            </a:bodyPr>
            <a:lstStyle/>
            <a:p>
              <a:r>
                <a:rPr lang="en-US" altLang="ko-KR" sz="1200" b="1" i="0" u="none" strike="noStrike" baseline="0" dirty="0">
                  <a:solidFill>
                    <a:srgbClr val="FF0000"/>
                  </a:solidFill>
                </a:rPr>
                <a:t>Please take your laptop out of your bag and put it into a separate bin.</a:t>
              </a:r>
              <a:endParaRPr lang="ko-KR" altLang="en-US" sz="1200" b="1" dirty="0">
                <a:solidFill>
                  <a:srgbClr val="FF0000"/>
                </a:solidFill>
              </a:endParaRPr>
            </a:p>
          </p:txBody>
        </p:sp>
        <p:sp>
          <p:nvSpPr>
            <p:cNvPr id="26" name="TextBox 25">
              <a:extLst>
                <a:ext uri="{FF2B5EF4-FFF2-40B4-BE49-F238E27FC236}">
                  <a16:creationId xmlns:a16="http://schemas.microsoft.com/office/drawing/2014/main" id="{683B057B-6ECC-42F3-9A4A-4D028A8C7E00}"/>
                </a:ext>
              </a:extLst>
            </p:cNvPr>
            <p:cNvSpPr txBox="1"/>
            <p:nvPr/>
          </p:nvSpPr>
          <p:spPr>
            <a:xfrm>
              <a:off x="3251200" y="4285019"/>
              <a:ext cx="8534400" cy="276999"/>
            </a:xfrm>
            <a:prstGeom prst="rect">
              <a:avLst/>
            </a:prstGeom>
            <a:noFill/>
          </p:spPr>
          <p:txBody>
            <a:bodyPr wrap="square" rtlCol="0">
              <a:spAutoFit/>
            </a:bodyPr>
            <a:lstStyle/>
            <a:p>
              <a:pPr algn="l"/>
              <a:r>
                <a:rPr lang="en-US" altLang="ko-KR" sz="1200" b="1" i="0" u="none" strike="noStrike" baseline="0" dirty="0">
                  <a:solidFill>
                    <a:srgbClr val="FF0000"/>
                  </a:solidFill>
                </a:rPr>
                <a:t>You should limit liquids and gels to 3.4 ounces or less, and place them all in a clear, one-quart resealable bag.</a:t>
              </a:r>
              <a:endParaRPr lang="ko-KR" altLang="en-US" sz="1200" b="1" dirty="0">
                <a:solidFill>
                  <a:srgbClr val="FF0000"/>
                </a:solidFill>
              </a:endParaRPr>
            </a:p>
          </p:txBody>
        </p:sp>
        <p:sp>
          <p:nvSpPr>
            <p:cNvPr id="27" name="TextBox 26">
              <a:extLst>
                <a:ext uri="{FF2B5EF4-FFF2-40B4-BE49-F238E27FC236}">
                  <a16:creationId xmlns:a16="http://schemas.microsoft.com/office/drawing/2014/main" id="{756C2E70-74C3-476B-84F2-4C9AFE9D8560}"/>
                </a:ext>
              </a:extLst>
            </p:cNvPr>
            <p:cNvSpPr txBox="1"/>
            <p:nvPr/>
          </p:nvSpPr>
          <p:spPr>
            <a:xfrm>
              <a:off x="3149600" y="5087334"/>
              <a:ext cx="8534400" cy="276999"/>
            </a:xfrm>
            <a:prstGeom prst="rect">
              <a:avLst/>
            </a:prstGeom>
            <a:noFill/>
          </p:spPr>
          <p:txBody>
            <a:bodyPr wrap="square" rtlCol="0">
              <a:spAutoFit/>
            </a:bodyPr>
            <a:lstStyle/>
            <a:p>
              <a:pPr algn="l"/>
              <a:r>
                <a:rPr lang="en-US" altLang="ko-KR" sz="1200" b="1" i="0" u="none" strike="noStrike" baseline="0" dirty="0">
                  <a:solidFill>
                    <a:srgbClr val="FF0000"/>
                  </a:solidFill>
                </a:rPr>
                <a:t>Before walking through it, you should remove your hat, shoes, belt, and jacket.</a:t>
              </a:r>
              <a:endParaRPr lang="ko-KR" altLang="en-US" sz="1200" b="1" dirty="0">
                <a:solidFill>
                  <a:srgbClr val="FF0000"/>
                </a:solidFill>
              </a:endParaRPr>
            </a:p>
          </p:txBody>
        </p:sp>
        <p:sp>
          <p:nvSpPr>
            <p:cNvPr id="28" name="TextBox 27">
              <a:extLst>
                <a:ext uri="{FF2B5EF4-FFF2-40B4-BE49-F238E27FC236}">
                  <a16:creationId xmlns:a16="http://schemas.microsoft.com/office/drawing/2014/main" id="{D17E78D6-86AF-4940-9048-E84E44E7A003}"/>
                </a:ext>
              </a:extLst>
            </p:cNvPr>
            <p:cNvSpPr txBox="1"/>
            <p:nvPr/>
          </p:nvSpPr>
          <p:spPr>
            <a:xfrm>
              <a:off x="2852913" y="5616572"/>
              <a:ext cx="8534400" cy="276999"/>
            </a:xfrm>
            <a:prstGeom prst="rect">
              <a:avLst/>
            </a:prstGeom>
            <a:noFill/>
          </p:spPr>
          <p:txBody>
            <a:bodyPr wrap="square" rtlCol="0">
              <a:spAutoFit/>
            </a:bodyPr>
            <a:lstStyle/>
            <a:p>
              <a:pPr algn="l"/>
              <a:r>
                <a:rPr lang="en-US" altLang="ko-KR" sz="1200" b="1" i="0" u="none" strike="noStrike" baseline="0" dirty="0">
                  <a:solidFill>
                    <a:srgbClr val="FF0000"/>
                  </a:solidFill>
                </a:rPr>
                <a:t>Any other items in your pockets, such as your keys or coins, should also be placed in the bin.</a:t>
              </a:r>
              <a:endParaRPr lang="ko-KR" altLang="en-US" sz="1200" b="1" dirty="0">
                <a:solidFill>
                  <a:srgbClr val="FF0000"/>
                </a:solidFill>
              </a:endParaRPr>
            </a:p>
          </p:txBody>
        </p:sp>
        <p:sp>
          <p:nvSpPr>
            <p:cNvPr id="29" name="TextBox 28">
              <a:extLst>
                <a:ext uri="{FF2B5EF4-FFF2-40B4-BE49-F238E27FC236}">
                  <a16:creationId xmlns:a16="http://schemas.microsoft.com/office/drawing/2014/main" id="{080FD21F-89EF-4F95-854D-2CE6C359B205}"/>
                </a:ext>
              </a:extLst>
            </p:cNvPr>
            <p:cNvSpPr txBox="1"/>
            <p:nvPr/>
          </p:nvSpPr>
          <p:spPr>
            <a:xfrm>
              <a:off x="1489620" y="3224936"/>
              <a:ext cx="1748880" cy="276999"/>
            </a:xfrm>
            <a:prstGeom prst="rect">
              <a:avLst/>
            </a:prstGeom>
            <a:noFill/>
          </p:spPr>
          <p:txBody>
            <a:bodyPr wrap="square" rtlCol="0">
              <a:spAutoFit/>
            </a:bodyPr>
            <a:lstStyle/>
            <a:p>
              <a:pPr algn="l"/>
              <a:r>
                <a:rPr lang="en-US" altLang="ko-KR" sz="1200" b="1" dirty="0">
                  <a:solidFill>
                    <a:srgbClr val="FF0000"/>
                  </a:solidFill>
                </a:rPr>
                <a:t>&lt;</a:t>
              </a:r>
              <a:r>
                <a:rPr lang="ko-KR" altLang="en-US" sz="1200" b="1" dirty="0">
                  <a:solidFill>
                    <a:srgbClr val="FF0000"/>
                  </a:solidFill>
                </a:rPr>
                <a:t>예시 정답</a:t>
              </a:r>
              <a:r>
                <a:rPr lang="en-US" altLang="ko-KR" sz="1200" b="1" dirty="0">
                  <a:solidFill>
                    <a:srgbClr val="FF0000"/>
                  </a:solidFill>
                </a:rPr>
                <a:t>&gt;</a:t>
              </a:r>
              <a:endParaRPr lang="ko-KR" altLang="en-US" sz="1200" b="1" dirty="0">
                <a:solidFill>
                  <a:srgbClr val="FF0000"/>
                </a:solidFill>
              </a:endParaRPr>
            </a:p>
          </p:txBody>
        </p:sp>
      </p:grpSp>
      <p:sp>
        <p:nvSpPr>
          <p:cNvPr id="17" name="제목 1">
            <a:extLst>
              <a:ext uri="{FF2B5EF4-FFF2-40B4-BE49-F238E27FC236}">
                <a16:creationId xmlns:a16="http://schemas.microsoft.com/office/drawing/2014/main" id="{AA04C820-EC1E-4555-8603-360DFB8A3C2A}"/>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11024916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DE9441D2-2DAB-4E88-A38C-2216654E03CE}"/>
              </a:ext>
            </a:extLst>
          </p:cNvPr>
          <p:cNvPicPr>
            <a:picLocks noChangeAspect="1"/>
          </p:cNvPicPr>
          <p:nvPr/>
        </p:nvPicPr>
        <p:blipFill>
          <a:blip r:embed="rId2"/>
          <a:stretch>
            <a:fillRect/>
          </a:stretch>
        </p:blipFill>
        <p:spPr>
          <a:xfrm>
            <a:off x="1742497" y="813429"/>
            <a:ext cx="8707006" cy="5231141"/>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60</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6" name="제목 1">
            <a:extLst>
              <a:ext uri="{FF2B5EF4-FFF2-40B4-BE49-F238E27FC236}">
                <a16:creationId xmlns:a16="http://schemas.microsoft.com/office/drawing/2014/main" id="{6692856E-B3D0-422F-A788-C9CF82F98541}"/>
              </a:ext>
            </a:extLst>
          </p:cNvPr>
          <p:cNvSpPr txBox="1">
            <a:spLocks/>
          </p:cNvSpPr>
          <p:nvPr/>
        </p:nvSpPr>
        <p:spPr>
          <a:xfrm>
            <a:off x="48741" y="-74524"/>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rPr>
              <a:t>PART</a:t>
            </a:r>
            <a:r>
              <a:rPr lang="en-US" altLang="ko-KR" sz="1600" kern="0" spc="0" dirty="0">
                <a:solidFill>
                  <a:schemeClr val="bg1">
                    <a:lumMod val="65000"/>
                  </a:schemeClr>
                </a:solidFill>
                <a:effectLst/>
              </a:rPr>
              <a:t> </a:t>
            </a:r>
            <a:r>
              <a:rPr lang="en-US" altLang="ko-KR" sz="1600" kern="0" spc="0" dirty="0" err="1">
                <a:solidFill>
                  <a:schemeClr val="bg1">
                    <a:lumMod val="65000"/>
                  </a:schemeClr>
                </a:solidFill>
                <a:effectLst/>
              </a:rPr>
              <a:t>Ⅱ</a:t>
            </a:r>
            <a:r>
              <a:rPr lang="en-US" altLang="ko-KR" sz="1600" dirty="0" err="1">
                <a:solidFill>
                  <a:schemeClr val="bg1">
                    <a:lumMod val="65000"/>
                  </a:schemeClr>
                </a:solidFill>
                <a:ea typeface="맑은 고딕" panose="020B0503020000020004" pitchFamily="50" charset="-127"/>
              </a:rPr>
              <a:t>_</a:t>
            </a:r>
            <a:r>
              <a:rPr lang="en-US" altLang="ko-KR" sz="1600" dirty="0" err="1">
                <a:solidFill>
                  <a:schemeClr val="bg1">
                    <a:lumMod val="65000"/>
                  </a:schemeClr>
                </a:solidFill>
              </a:rPr>
              <a:t>Lesson</a:t>
            </a:r>
            <a:r>
              <a:rPr lang="en-US" altLang="ko-KR" sz="1600" dirty="0">
                <a:solidFill>
                  <a:schemeClr val="bg1">
                    <a:lumMod val="65000"/>
                  </a:schemeClr>
                </a:solidFill>
              </a:rPr>
              <a:t> 3. </a:t>
            </a:r>
            <a:r>
              <a:rPr lang="en-US" altLang="ko-KR" sz="1600" i="0" u="none" strike="noStrike" baseline="0" dirty="0">
                <a:solidFill>
                  <a:schemeClr val="bg1">
                    <a:lumMod val="65000"/>
                  </a:schemeClr>
                </a:solidFill>
              </a:rPr>
              <a:t>Departure Procedures at the Airport</a:t>
            </a:r>
            <a:endParaRPr lang="ko-KR" altLang="en-US" sz="1600" dirty="0">
              <a:solidFill>
                <a:schemeClr val="bg1">
                  <a:lumMod val="65000"/>
                </a:schemeClr>
              </a:solidFill>
            </a:endParaRPr>
          </a:p>
        </p:txBody>
      </p:sp>
    </p:spTree>
    <p:extLst>
      <p:ext uri="{BB962C8B-B14F-4D97-AF65-F5344CB8AC3E}">
        <p14:creationId xmlns:p14="http://schemas.microsoft.com/office/powerpoint/2010/main" val="336554448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902</TotalTime>
  <Words>1084</Words>
  <Application>Microsoft Office PowerPoint</Application>
  <PresentationFormat>와이드스크린</PresentationFormat>
  <Paragraphs>142</Paragraphs>
  <Slides>19</Slides>
  <Notes>0</Notes>
  <HiddenSlides>0</HiddenSlides>
  <MMClips>8</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19</vt:i4>
      </vt:variant>
    </vt:vector>
  </HeadingPairs>
  <TitlesOfParts>
    <vt:vector size="24" baseType="lpstr">
      <vt:lpstr>맑은 고딕</vt:lpstr>
      <vt:lpstr>Arial</vt:lpstr>
      <vt:lpstr>Calibri</vt:lpstr>
      <vt:lpstr>Impact</vt:lpstr>
      <vt:lpstr>Office 테마</vt:lpstr>
      <vt:lpstr>Lesson 3 Departure Procedures  at the Airport</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Script</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ezen1</dc:creator>
  <cp:lastModifiedBy>Owner</cp:lastModifiedBy>
  <cp:revision>208</cp:revision>
  <dcterms:created xsi:type="dcterms:W3CDTF">2021-02-16T02:29:27Z</dcterms:created>
  <dcterms:modified xsi:type="dcterms:W3CDTF">2026-08-19T02:51:25Z</dcterms:modified>
</cp:coreProperties>
</file>